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4" r:id="rId8"/>
    <p:sldMasterId id="2147483666" r:id="rId9"/>
    <p:sldMasterId id="2147483668" r:id="rId10"/>
    <p:sldMasterId id="2147483670" r:id="rId11"/>
    <p:sldMasterId id="2147483672" r:id="rId12"/>
    <p:sldMasterId id="2147483674" r:id="rId13"/>
    <p:sldMasterId id="2147483676" r:id="rId14"/>
    <p:sldMasterId id="2147483678" r:id="rId15"/>
    <p:sldMasterId id="2147483680" r:id="rId16"/>
    <p:sldMasterId id="2147483682" r:id="rId17"/>
    <p:sldMasterId id="2147483684" r:id="rId18"/>
    <p:sldMasterId id="2147483695" r:id="rId19"/>
  </p:sldMasterIdLst>
  <p:sldIdLst>
    <p:sldId id="256" r:id="rId20"/>
    <p:sldId id="257" r:id="rId21"/>
    <p:sldId id="258" r:id="rId22"/>
    <p:sldId id="259" r:id="rId2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" Target="slides/slide1.xml"/><Relationship Id="rId21" Type="http://schemas.openxmlformats.org/officeDocument/2006/relationships/slide" Target="slides/slide2.xml"/><Relationship Id="rId22" Type="http://schemas.openxmlformats.org/officeDocument/2006/relationships/slide" Target="slides/slide3.xml"/><Relationship Id="rId23" Type="http://schemas.openxmlformats.org/officeDocument/2006/relationships/slide" Target="slides/slide4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947DE9-8252-40D4-ACFE-6910441A9C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4734480D-EB8A-4178-B6A9-26290042364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2A1961A2-A641-4624-8172-99E4F1EC29D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82BD050A-E13A-4569-A4E1-EAEDAE4A8FE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1D6346FB-DC29-43DA-949C-708E81260A4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60903F00-6509-4593-A2E8-8E921B3CF4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68A79D85-37E0-427C-8825-F68D41EA4B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859EBDE4-29E8-4648-972C-C2E5930908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drã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ADE911F7-6A0D-4C1F-BF36-175D706A374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300D07AF-D25A-46FB-AEF4-A9DC33A800A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7184609C-BE59-4A35-8C4E-0985F15BD9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9ADE73A-A87E-41F1-BE21-8D2F0F2AB64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885DF366-DC62-40B9-9F16-B9A00D39416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3A8AA8AC-CAB5-4A59-BC49-26D021E2A35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Padr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adrã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ABCB3927-8245-423E-B4C6-5FE0D2375E2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90777F9-CF5E-4E57-8EAF-D76C5DAFF73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0C69D8B-07D0-41E9-8E8A-2963662EA4B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064A0C1-2CA3-43F8-B972-9FE7C9DDE7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504000" y="304416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39BE1B7-7CCE-4A95-8A1F-99050134075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p>
            <a:pPr indent="0" algn="ctr">
              <a:buNone/>
            </a:pP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152680" y="13266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0400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" name="PlaceHolder 5"/>
          <p:cNvSpPr>
            <a:spLocks noGrp="1"/>
          </p:cNvSpPr>
          <p:nvPr>
            <p:ph/>
          </p:nvPr>
        </p:nvSpPr>
        <p:spPr>
          <a:xfrm>
            <a:off x="5152680" y="304416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p>
            <a:pPr indent="0" algn="l">
              <a:spcBef>
                <a:spcPts val="1417"/>
              </a:spcBef>
              <a:buNone/>
            </a:pP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D9230F6-FDEF-4297-9911-8350631A880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pt-B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4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5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6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7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8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9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20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3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11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12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13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&lt;rodapé&gt;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BCF6D6F-9F51-4D0A-B67D-A2B81BF546C1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&lt;número&gt;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ftr" idx="28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ldNum" idx="29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062C594-9126-400F-A0E7-5B312CAF6661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1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dt" idx="30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ftr" idx="31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&lt;rodapé&gt;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sldNum" idx="32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4A043F0-6CBD-4C9F-914C-ECF7E66EF3DA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&lt;número&gt;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dt" idx="33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ftr" idx="34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&lt;rodapé&gt;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PlaceHolder 6"/>
          <p:cNvSpPr>
            <a:spLocks noGrp="1"/>
          </p:cNvSpPr>
          <p:nvPr>
            <p:ph type="sldNum" idx="35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4F46B581-82B8-40BF-A2AB-995AD9058952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&lt;número&gt;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PlaceHolder 7"/>
          <p:cNvSpPr>
            <a:spLocks noGrp="1"/>
          </p:cNvSpPr>
          <p:nvPr>
            <p:ph type="dt" idx="36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ftr" idx="37"/>
          </p:nvPr>
        </p:nvSpPr>
        <p:spPr>
          <a:xfrm>
            <a:off x="3339000" y="5256000"/>
            <a:ext cx="3399480" cy="29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sldNum" idx="38"/>
          </p:nvPr>
        </p:nvSpPr>
        <p:spPr>
          <a:xfrm>
            <a:off x="7119000" y="5256000"/>
            <a:ext cx="2265480" cy="29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543D079-B44D-465D-BA98-9D7A432EF23F}" type="slidenum">
              <a:rPr lang="pt-BR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1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dt" idx="39"/>
          </p:nvPr>
        </p:nvSpPr>
        <p:spPr>
          <a:xfrm>
            <a:off x="692640" y="5256000"/>
            <a:ext cx="2265480" cy="299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ftr" idx="40"/>
          </p:nvPr>
        </p:nvSpPr>
        <p:spPr>
          <a:xfrm>
            <a:off x="3443760" y="5256000"/>
            <a:ext cx="3187440" cy="29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sldNum" idx="41"/>
          </p:nvPr>
        </p:nvSpPr>
        <p:spPr>
          <a:xfrm>
            <a:off x="7224120" y="5256000"/>
            <a:ext cx="2347920" cy="29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0C2B4BD-0D9E-4C62-9F5A-7764296AE9BA}" type="slidenum">
              <a:rPr lang="pt-BR" sz="1200" b="0" u="none" strike="noStrike">
                <a:solidFill>
                  <a:srgbClr val="8B8B8B"/>
                </a:solidFill>
                <a:effectLst/>
                <a:uFillTx/>
                <a:latin typeface="Calibri"/>
                <a:ea typeface="DejaVu Sans"/>
              </a:rPr>
              <a:t>1</a:t>
            </a:fld>
            <a:endParaRPr lang="pt-B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dt" idx="42"/>
          </p:nvPr>
        </p:nvSpPr>
        <p:spPr>
          <a:xfrm>
            <a:off x="504000" y="5256000"/>
            <a:ext cx="2347920" cy="297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ctr">
              <a:buNone/>
              <a:defRPr lang="pt-BR" sz="4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lang="pt-B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PlaceHolder 5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ftr" idx="43"/>
          </p:nvPr>
        </p:nvSpPr>
        <p:spPr>
          <a:xfrm>
            <a:off x="3447360" y="5165280"/>
            <a:ext cx="3193920" cy="38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&lt;rodapé&gt;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sldNum" idx="44"/>
          </p:nvPr>
        </p:nvSpPr>
        <p:spPr>
          <a:xfrm>
            <a:off x="722736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812CBF8-7AA7-4B3A-B81D-B5E3BF835A36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&lt;número&gt;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dt" idx="45"/>
          </p:nvPr>
        </p:nvSpPr>
        <p:spPr>
          <a:xfrm>
            <a:off x="504000" y="5165280"/>
            <a:ext cx="2347200" cy="3895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7"/>
          <p:cNvPicPr/>
          <p:nvPr/>
        </p:nvPicPr>
        <p:blipFill>
          <a:blip r:embed="rId3"/>
          <a:srcRect l="3610" t="0" r="0" b="0"/>
          <a:stretch/>
        </p:blipFill>
        <p:spPr>
          <a:xfrm>
            <a:off x="0" y="2207520"/>
            <a:ext cx="3336480" cy="3461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2" name="Picture 6"/>
          <p:cNvPicPr/>
          <p:nvPr/>
        </p:nvPicPr>
        <p:blipFill>
          <a:blip r:embed="rId4"/>
          <a:srcRect l="35647" t="0" r="0" b="0"/>
          <a:stretch/>
        </p:blipFill>
        <p:spPr>
          <a:xfrm>
            <a:off x="0" y="2391480"/>
            <a:ext cx="1257480" cy="1954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3" name="Oval 15"/>
          <p:cNvSpPr/>
          <p:nvPr/>
        </p:nvSpPr>
        <p:spPr>
          <a:xfrm>
            <a:off x="7117920" y="1386000"/>
            <a:ext cx="2329920" cy="2329920"/>
          </a:xfrm>
          <a:prstGeom prst="ellipse">
            <a:avLst/>
          </a:prstGeom>
          <a:gradFill rotWithShape="0">
            <a:gsLst>
              <a:gs pos="0">
                <a:srgbClr val="7AC4F0">
                  <a:alpha val="7000"/>
                </a:srgbClr>
              </a:gs>
              <a:gs pos="36000">
                <a:srgbClr val="7AC4F0">
                  <a:alpha val="6000"/>
                </a:srgbClr>
              </a:gs>
              <a:gs pos="69000">
                <a:srgbClr val="7AC4F0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p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Picture 8"/>
          <p:cNvPicPr/>
          <p:nvPr/>
        </p:nvPicPr>
        <p:blipFill>
          <a:blip r:embed="rId5"/>
          <a:srcRect l="0" t="28812" r="0" b="0"/>
          <a:stretch/>
        </p:blipFill>
        <p:spPr>
          <a:xfrm>
            <a:off x="6613920" y="0"/>
            <a:ext cx="1324440" cy="9424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Picture 9"/>
          <p:cNvPicPr/>
          <p:nvPr/>
        </p:nvPicPr>
        <p:blipFill>
          <a:blip r:embed="rId6"/>
          <a:srcRect l="0" t="0" r="0" b="23333"/>
          <a:stretch/>
        </p:blipFill>
        <p:spPr>
          <a:xfrm>
            <a:off x="7117920" y="5040360"/>
            <a:ext cx="820080" cy="62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Rectangle 13"/>
          <p:cNvSpPr/>
          <p:nvPr/>
        </p:nvSpPr>
        <p:spPr>
          <a:xfrm>
            <a:off x="8629920" y="360"/>
            <a:ext cx="565920" cy="943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60" dir="5400000" dist="25560" rotWithShape="0">
              <a:srgbClr val="000000">
                <a:alpha val="4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p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FFFFFF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ftr" idx="46"/>
          </p:nvPr>
        </p:nvSpPr>
        <p:spPr>
          <a:xfrm rot="5400000">
            <a:off x="7402320" y="2666520"/>
            <a:ext cx="3190320" cy="25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&lt;rodapé&gt;</a:t>
            </a:r>
            <a:endParaRPr lang="pt-BR" sz="1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sldNum" idx="47"/>
          </p:nvPr>
        </p:nvSpPr>
        <p:spPr>
          <a:xfrm>
            <a:off x="8559360" y="244080"/>
            <a:ext cx="691560" cy="633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ctr" defTabSz="457200">
              <a:lnSpc>
                <a:spcPct val="100000"/>
              </a:lnSpc>
              <a:buNone/>
              <a:tabLst>
                <a:tab pos="0" algn="l"/>
              </a:tabLst>
              <a:defRPr lang="pt-BR" sz="2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defRPr>
            </a:lvl1pPr>
          </a:lstStyle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fld id="{5FE75ED1-8675-40E1-A422-3F266C988EEB}" type="slidenum">
              <a:rPr lang="pt-BR" sz="28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entury Gothic"/>
              </a:rPr>
              <a:t>&lt;número&gt;</a:t>
            </a:fld>
            <a:endParaRPr lang="pt-BR" sz="28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dt" idx="48"/>
          </p:nvPr>
        </p:nvSpPr>
        <p:spPr>
          <a:xfrm rot="5400000">
            <a:off x="8397720" y="1480320"/>
            <a:ext cx="817920" cy="2509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FFFFFF"/>
                </a:solidFill>
                <a:effectLst/>
                <a:uFillTx/>
                <a:latin typeface="Times New Roman"/>
              </a:rPr>
              <a:t>&lt;data/hora&gt;</a:t>
            </a:r>
            <a:endParaRPr lang="pt-BR" sz="14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7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3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2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24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75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4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&lt;rodapé&gt;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5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79BE5B6-1E60-4F44-B122-3CC10A5B167C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&lt;número&gt;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6"/>
          <p:cNvSpPr>
            <a:spLocks noGrp="1"/>
          </p:cNvSpPr>
          <p:nvPr>
            <p:ph type="dt" idx="6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560" cy="1568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0000" lnSpcReduction="19999"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6"/>
          <p:cNvSpPr>
            <a:spLocks noGrp="1"/>
          </p:cNvSpPr>
          <p:nvPr>
            <p:ph type="ftr" idx="7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&lt;rodapé&gt;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7"/>
          <p:cNvSpPr>
            <a:spLocks noGrp="1"/>
          </p:cNvSpPr>
          <p:nvPr>
            <p:ph type="sldNum" idx="8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867400B-7863-4E3E-B787-4EF223F87AF5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&lt;número&gt;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8"/>
          <p:cNvSpPr>
            <a:spLocks noGrp="1"/>
          </p:cNvSpPr>
          <p:nvPr>
            <p:ph type="dt" idx="9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ftr" idx="10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sldNum" idx="11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1BB2692-1991-4567-8CE5-263283FC7A2E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1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dt" idx="12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ftr" idx="13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sldNum" idx="14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D3FE85E-1371-4CC7-98A7-0BB9B68A5D36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1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dt" idx="15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ftr" idx="16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&lt;rodapé&gt;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sldNum" idx="17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BD00C15-C04E-4F57-ADD6-0EAEB569A841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&lt;número&gt;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dt" idx="18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ftr" idx="19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&lt;rodapé&gt;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sldNum" idx="20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B7C842AD-D213-4A7D-A924-296A1040E6AD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&lt;número&gt;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dt" idx="21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56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>
            <a:lvl1pPr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432000" indent="-324000" algn="l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de texto dos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864000" lvl="1" indent="-324000" algn="l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2.º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296000" lvl="2" indent="-288000" algn="l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3.º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1728000" lvl="3" indent="-216000" algn="l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4.º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0" lvl="4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5.º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592000" lvl="5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6.º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024000" lvl="6" indent="-216000" algn="l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7.º nível de tópicos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ftr" idx="22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&lt;rodapé&gt;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sldNum" idx="23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9005C1B-DCBF-4007-93DC-D2D884E6469B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&lt;número&gt;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PlaceHolder 6"/>
          <p:cNvSpPr>
            <a:spLocks noGrp="1"/>
          </p:cNvSpPr>
          <p:nvPr>
            <p:ph type="dt" idx="24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&lt;data/hora&gt;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5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indent="0" algn="l">
              <a:buNone/>
              <a:def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l">
              <a:buNone/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Clique para editar o formato do texto do título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 idx="25"/>
          </p:nvPr>
        </p:nvSpPr>
        <p:spPr>
          <a:xfrm>
            <a:off x="3447360" y="5165280"/>
            <a:ext cx="319248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sldNum" idx="26"/>
          </p:nvPr>
        </p:nvSpPr>
        <p:spPr>
          <a:xfrm>
            <a:off x="722736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0093B04-5618-4004-8E22-2C8CBB2C8470}" type="slidenum"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DejaVu Sans"/>
              </a:rPr>
              <a:t>1</a:t>
            </a:fld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dt" idx="27"/>
          </p:nvPr>
        </p:nvSpPr>
        <p:spPr>
          <a:xfrm>
            <a:off x="504000" y="5165280"/>
            <a:ext cx="2345760" cy="388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l">
              <a:buNone/>
              <a:def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l">
              <a:buNone/>
            </a:pPr>
            <a:r>
              <a:rPr lang="pt-BR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pt-BR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648360" y="1791720"/>
            <a:ext cx="9069120" cy="1265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Proteínas recombinantes </a:t>
            </a:r>
            <a:br>
              <a:rPr sz="4400"/>
            </a:br>
            <a:r>
              <a:rPr lang="pt-B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Plasmídeo prática 1</a:t>
            </a: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aixaDeTexto 102"/>
          <p:cNvSpPr/>
          <p:nvPr/>
        </p:nvSpPr>
        <p:spPr>
          <a:xfrm>
            <a:off x="6870240" y="752400"/>
            <a:ext cx="2936520" cy="85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BamHI e XhoI – sítios de restrição escolhidos para clonagem.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6" name="Imagem 2"/>
          <p:cNvPicPr/>
          <p:nvPr/>
        </p:nvPicPr>
        <p:blipFill>
          <a:blip r:embed="rId1"/>
          <a:stretch/>
        </p:blipFill>
        <p:spPr>
          <a:xfrm>
            <a:off x="220320" y="520200"/>
            <a:ext cx="6571800" cy="4518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aixaDeTexto 104"/>
          <p:cNvSpPr/>
          <p:nvPr/>
        </p:nvSpPr>
        <p:spPr>
          <a:xfrm>
            <a:off x="4188240" y="213480"/>
            <a:ext cx="4695480" cy="67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tIns="45000" rIns="90000" bIns="45000" anchor="t">
            <a:noAutofit/>
          </a:bodyPr>
          <a:p>
            <a:pPr defTabSz="914400">
              <a:lnSpc>
                <a:spcPct val="100000"/>
              </a:lnSpc>
            </a:pPr>
            <a:r>
              <a:rPr lang="pt-BR" sz="1800" b="0" u="none" strike="noStrike">
                <a:solidFill>
                  <a:srgbClr val="000000"/>
                </a:solidFill>
                <a:effectLst/>
                <a:uFillTx/>
                <a:latin typeface="Arial"/>
                <a:ea typeface="Microsoft YaHei"/>
              </a:rPr>
              <a:t>BamHI e XhoI – sítios de restrição escolhidos para clonagem.</a:t>
            </a:r>
            <a:endParaRPr lang="pt-B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8" name="Imagem 1"/>
          <p:cNvPicPr/>
          <p:nvPr/>
        </p:nvPicPr>
        <p:blipFill>
          <a:blip r:embed="rId1"/>
          <a:stretch/>
        </p:blipFill>
        <p:spPr>
          <a:xfrm>
            <a:off x="459360" y="1013040"/>
            <a:ext cx="8841600" cy="2792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9" name="Imagem 4"/>
          <p:cNvPicPr/>
          <p:nvPr/>
        </p:nvPicPr>
        <p:blipFill>
          <a:blip r:embed="rId2"/>
          <a:stretch/>
        </p:blipFill>
        <p:spPr>
          <a:xfrm>
            <a:off x="7075800" y="3328560"/>
            <a:ext cx="2608200" cy="22896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33480" cy="671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pt-BR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BmTIsint-pET26B</a:t>
            </a:r>
            <a:endParaRPr lang="pt-BR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1" name="Imagem 5"/>
          <p:cNvPicPr/>
          <p:nvPr/>
        </p:nvPicPr>
        <p:blipFill>
          <a:blip r:embed="rId1"/>
          <a:stretch/>
        </p:blipFill>
        <p:spPr>
          <a:xfrm>
            <a:off x="2003760" y="1183320"/>
            <a:ext cx="5507640" cy="37699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6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Íon">
  <a:themeElements>
    <a:clrScheme name="Íon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">
      <a:majorFont>
        <a:latin typeface="Century Gothic" panose="020B0502020202020204" pitchFamily="0" charset="1"/>
        <a:ea typeface=""/>
        <a:cs typeface=""/>
      </a:majorFont>
      <a:minorFont>
        <a:latin typeface="Century Gothic" panose="020B050202020202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lumMod val="11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  <a:tileRect l="0" t="0" r="0" b="0"/>
        </a:gradFill>
      </a:fillStyleLst>
      <a:lnStyleLst>
        <a:ln w="9525" cap="rnd" cmpd="sng" algn="ctr">
          <a:prstDash val="solid"/>
        </a:ln>
        <a:ln w="19050" cap="rnd" cmpd="sng" algn="ctr">
          <a:prstDash val="solid"/>
        </a:ln>
        <a:ln w="28575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2000"/>
                <a:lumMod val="114000"/>
              </a:schemeClr>
            </a:gs>
            <a:gs pos="100000">
              <a:schemeClr val="phClr">
                <a:shade val="62000"/>
                <a:lumMod val="56000"/>
              </a:schemeClr>
            </a:gs>
          </a:gsLst>
          <a:path path="circle">
            <a:fillToRect l="45000" t="65000" r="125000" b="10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</TotalTime>
  <Application>LibreOffice/26.2.0.3$Windows_X86_64 LibreOffice_project/620$Build-3</Application>
  <AppVersion>15.0000</AppVersion>
  <Words>550</Words>
  <Paragraphs>71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2022-06-14T08:02:48Z</dcterms:created>
  <dc:creator>Sergio Daishi Sasaki</dc:creator>
  <dc:description/>
  <dc:language>pt-BR</dc:language>
  <cp:lastModifiedBy/>
  <dcterms:modified xsi:type="dcterms:W3CDTF">2026-02-18T10:56:53Z</dcterms:modified>
  <cp:revision>19</cp:revision>
  <dc:subject/>
  <dc:title>Proteínas recombinantes  aula prática 3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Personalizar</vt:lpwstr>
  </property>
  <property fmtid="{D5CDD505-2E9C-101B-9397-08002B2CF9AE}" pid="3" name="Slides">
    <vt:i4>12</vt:i4>
  </property>
</Properties>
</file>