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238" r:id="rId1"/>
    <p:sldMasterId id="2147484250" r:id="rId2"/>
    <p:sldMasterId id="2147484262" r:id="rId3"/>
    <p:sldMasterId id="2147484274" r:id="rId4"/>
  </p:sldMasterIdLst>
  <p:notesMasterIdLst>
    <p:notesMasterId r:id="rId6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2" r:id="rId20"/>
    <p:sldId id="274" r:id="rId21"/>
    <p:sldId id="275" r:id="rId22"/>
    <p:sldId id="277" r:id="rId23"/>
    <p:sldId id="278" r:id="rId24"/>
    <p:sldId id="280" r:id="rId25"/>
    <p:sldId id="281" r:id="rId26"/>
    <p:sldId id="282" r:id="rId27"/>
    <p:sldId id="283" r:id="rId28"/>
    <p:sldId id="285" r:id="rId29"/>
    <p:sldId id="286" r:id="rId30"/>
    <p:sldId id="287" r:id="rId31"/>
    <p:sldId id="288" r:id="rId32"/>
    <p:sldId id="289"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23" r:id="rId46"/>
    <p:sldId id="306" r:id="rId47"/>
    <p:sldId id="307" r:id="rId48"/>
    <p:sldId id="308" r:id="rId49"/>
    <p:sldId id="309" r:id="rId50"/>
    <p:sldId id="310" r:id="rId51"/>
    <p:sldId id="311" r:id="rId52"/>
    <p:sldId id="324" r:id="rId53"/>
    <p:sldId id="325" r:id="rId54"/>
    <p:sldId id="326" r:id="rId55"/>
    <p:sldId id="315" r:id="rId56"/>
    <p:sldId id="317" r:id="rId57"/>
    <p:sldId id="327" r:id="rId58"/>
    <p:sldId id="328" r:id="rId59"/>
    <p:sldId id="329" r:id="rId60"/>
    <p:sldId id="330" r:id="rId61"/>
    <p:sldId id="321" r:id="rId62"/>
    <p:sldId id="322" r:id="rId63"/>
  </p:sldIdLst>
  <p:sldSz cx="12192000" cy="6858000"/>
  <p:notesSz cx="6858000" cy="9926638"/>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F0C900-F20E-4B4D-9271-741C6336ECE0}" v="277" dt="2023-10-16T22:45:54.1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2" autoAdjust="0"/>
    <p:restoredTop sz="72684" autoAdjust="0"/>
  </p:normalViewPr>
  <p:slideViewPr>
    <p:cSldViewPr>
      <p:cViewPr varScale="1">
        <p:scale>
          <a:sx n="115" d="100"/>
          <a:sy n="115" d="100"/>
        </p:scale>
        <p:origin x="312" y="114"/>
      </p:cViewPr>
      <p:guideLst>
        <p:guide orient="horz" pos="2160"/>
        <p:guide pos="3840"/>
      </p:guideLst>
    </p:cSldViewPr>
  </p:slideViewPr>
  <p:outlineViewPr>
    <p:cViewPr varScale="1">
      <p:scale>
        <a:sx n="170" d="200"/>
        <a:sy n="170" d="200"/>
      </p:scale>
      <p:origin x="0" y="-5604"/>
    </p:cViewPr>
  </p:outlineViewPr>
  <p:notesTextViewPr>
    <p:cViewPr>
      <p:scale>
        <a:sx n="1" d="1"/>
        <a:sy n="1" d="1"/>
      </p:scale>
      <p:origin x="0" y="0"/>
    </p:cViewPr>
  </p:notesTextViewPr>
  <p:sorterViewPr>
    <p:cViewPr>
      <p:scale>
        <a:sx n="100" d="100"/>
        <a:sy n="100" d="100"/>
      </p:scale>
      <p:origin x="0" y="-2304"/>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Text Box 1">
            <a:extLst>
              <a:ext uri="{FF2B5EF4-FFF2-40B4-BE49-F238E27FC236}">
                <a16:creationId xmlns:a16="http://schemas.microsoft.com/office/drawing/2014/main" id="{189F9C1E-E63D-4649-F45C-B5AD89F894A7}"/>
              </a:ext>
            </a:extLst>
          </p:cNvPr>
          <p:cNvSpPr txBox="1">
            <a:spLocks noChangeArrowheads="1"/>
          </p:cNvSpPr>
          <p:nvPr/>
        </p:nvSpPr>
        <p:spPr bwMode="auto">
          <a:xfrm>
            <a:off x="0"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51202" name="Rectangle 2">
            <a:extLst>
              <a:ext uri="{FF2B5EF4-FFF2-40B4-BE49-F238E27FC236}">
                <a16:creationId xmlns:a16="http://schemas.microsoft.com/office/drawing/2014/main" id="{B336CBA2-1A59-2924-FE66-05D2DE04EA8C}"/>
              </a:ext>
            </a:extLst>
          </p:cNvPr>
          <p:cNvSpPr>
            <a:spLocks noGrp="1" noChangeArrowheads="1"/>
          </p:cNvSpPr>
          <p:nvPr>
            <p:ph type="dt"/>
          </p:nvPr>
        </p:nvSpPr>
        <p:spPr bwMode="auto">
          <a:xfrm>
            <a:off x="3884613" y="0"/>
            <a:ext cx="2970212"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hangingPunct="1">
              <a:lnSpc>
                <a:spcPct val="100000"/>
              </a:lnSpc>
              <a:tabLst>
                <a:tab pos="449263" algn="l"/>
                <a:tab pos="898525" algn="l"/>
                <a:tab pos="1347788" algn="l"/>
                <a:tab pos="1797050" algn="l"/>
                <a:tab pos="2246313" algn="l"/>
                <a:tab pos="2695575" algn="l"/>
              </a:tabLst>
              <a:defRPr sz="1200">
                <a:solidFill>
                  <a:srgbClr val="000000"/>
                </a:solidFill>
                <a:latin typeface="Calibri" panose="020F0502020204030204" pitchFamily="34" charset="0"/>
                <a:cs typeface="Segoe UI" panose="020B0502040204020203" pitchFamily="34" charset="0"/>
              </a:defRPr>
            </a:lvl1pPr>
          </a:lstStyle>
          <a:p>
            <a:r>
              <a:rPr lang="en-US" altLang="pt-BR"/>
              <a:t>10/16/23</a:t>
            </a:r>
          </a:p>
        </p:txBody>
      </p:sp>
      <p:sp>
        <p:nvSpPr>
          <p:cNvPr id="51203" name="Rectangle 3">
            <a:extLst>
              <a:ext uri="{FF2B5EF4-FFF2-40B4-BE49-F238E27FC236}">
                <a16:creationId xmlns:a16="http://schemas.microsoft.com/office/drawing/2014/main" id="{A1789D85-E201-91EF-7925-564B574E0D85}"/>
              </a:ext>
            </a:extLst>
          </p:cNvPr>
          <p:cNvSpPr>
            <a:spLocks noGrp="1" noRot="1" noChangeAspect="1" noChangeArrowheads="1"/>
          </p:cNvSpPr>
          <p:nvPr>
            <p:ph type="sldImg"/>
          </p:nvPr>
        </p:nvSpPr>
        <p:spPr bwMode="auto">
          <a:xfrm>
            <a:off x="120650" y="744538"/>
            <a:ext cx="6615113" cy="3721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51204" name="Rectangle 4">
            <a:extLst>
              <a:ext uri="{FF2B5EF4-FFF2-40B4-BE49-F238E27FC236}">
                <a16:creationId xmlns:a16="http://schemas.microsoft.com/office/drawing/2014/main" id="{BB47EC1E-CC8C-6FBD-7196-9FA54A8F1E90}"/>
              </a:ext>
            </a:extLst>
          </p:cNvPr>
          <p:cNvSpPr>
            <a:spLocks noGrp="1" noChangeArrowheads="1"/>
          </p:cNvSpPr>
          <p:nvPr>
            <p:ph type="body"/>
          </p:nvPr>
        </p:nvSpPr>
        <p:spPr bwMode="auto">
          <a:xfrm>
            <a:off x="685800" y="4714875"/>
            <a:ext cx="5484813" cy="446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pt-BR"/>
              <a:t>Click to edit Master text styles</a:t>
            </a:r>
          </a:p>
          <a:p>
            <a:pPr lvl="0"/>
            <a:r>
              <a:rPr lang="en-US" altLang="pt-BR"/>
              <a:t>Second level</a:t>
            </a:r>
          </a:p>
          <a:p>
            <a:pPr lvl="0"/>
            <a:r>
              <a:rPr lang="en-US" altLang="pt-BR"/>
              <a:t>Third level</a:t>
            </a:r>
          </a:p>
          <a:p>
            <a:pPr lvl="0"/>
            <a:r>
              <a:rPr lang="en-US" altLang="pt-BR"/>
              <a:t>Fourth level</a:t>
            </a:r>
          </a:p>
          <a:p>
            <a:pPr lvl="0"/>
            <a:r>
              <a:rPr lang="en-US" altLang="pt-BR"/>
              <a:t>Fifth level</a:t>
            </a:r>
          </a:p>
        </p:txBody>
      </p:sp>
      <p:sp>
        <p:nvSpPr>
          <p:cNvPr id="51205" name="Text Box 5">
            <a:extLst>
              <a:ext uri="{FF2B5EF4-FFF2-40B4-BE49-F238E27FC236}">
                <a16:creationId xmlns:a16="http://schemas.microsoft.com/office/drawing/2014/main" id="{B2B9FA52-9D8A-B2B8-DE0A-671E39D6ABAA}"/>
              </a:ext>
            </a:extLst>
          </p:cNvPr>
          <p:cNvSpPr txBox="1">
            <a:spLocks noChangeArrowheads="1"/>
          </p:cNvSpPr>
          <p:nvPr/>
        </p:nvSpPr>
        <p:spPr bwMode="auto">
          <a:xfrm>
            <a:off x="0"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51206" name="Rectangle 6">
            <a:extLst>
              <a:ext uri="{FF2B5EF4-FFF2-40B4-BE49-F238E27FC236}">
                <a16:creationId xmlns:a16="http://schemas.microsoft.com/office/drawing/2014/main" id="{38E46116-DCB0-1D4E-B0BF-7A4EE40C93E1}"/>
              </a:ext>
            </a:extLst>
          </p:cNvPr>
          <p:cNvSpPr>
            <a:spLocks noGrp="1" noChangeArrowheads="1"/>
          </p:cNvSpPr>
          <p:nvPr>
            <p:ph type="sldNum"/>
          </p:nvPr>
        </p:nvSpPr>
        <p:spPr bwMode="auto">
          <a:xfrm>
            <a:off x="3884613" y="9428163"/>
            <a:ext cx="2970212"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hangingPunct="1">
              <a:lnSpc>
                <a:spcPct val="100000"/>
              </a:lnSpc>
              <a:tabLst>
                <a:tab pos="449263" algn="l"/>
                <a:tab pos="898525" algn="l"/>
                <a:tab pos="1347788" algn="l"/>
                <a:tab pos="1797050" algn="l"/>
                <a:tab pos="2246313" algn="l"/>
                <a:tab pos="2695575" algn="l"/>
              </a:tabLst>
              <a:defRPr sz="1200">
                <a:solidFill>
                  <a:srgbClr val="000000"/>
                </a:solidFill>
                <a:latin typeface="Calibri" panose="020F0502020204030204" pitchFamily="34" charset="0"/>
                <a:cs typeface="Segoe UI" panose="020B0502040204020203" pitchFamily="34" charset="0"/>
              </a:defRPr>
            </a:lvl1pPr>
          </a:lstStyle>
          <a:p>
            <a:fld id="{47D1C696-4033-4DD5-84B5-AF708CDAE268}" type="slidenum">
              <a:rPr lang="en-US" altLang="pt-BR"/>
              <a:pPr/>
              <a:t>‹nº›</a:t>
            </a:fld>
            <a:endParaRPr lang="en-US" altLang="pt-BR"/>
          </a:p>
        </p:txBody>
      </p:sp>
    </p:spTree>
  </p:cSld>
  <p:clrMap bg1="lt1" tx1="dk1" bg2="lt2" tx2="dk2" accent1="accent1" accent2="accent2" accent3="accent3" accent4="accent4" accent5="accent5" accent6="accent6" hlink="hlink" folHlink="folHlink"/>
  <p:hf hdr="0" ftr="0"/>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487E56A-D1BB-8A37-5D72-225E53AE11C8}"/>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BE311FA4-535C-D022-63CE-1EB0BF714073}"/>
              </a:ext>
            </a:extLst>
          </p:cNvPr>
          <p:cNvSpPr>
            <a:spLocks noGrp="1" noChangeArrowheads="1"/>
          </p:cNvSpPr>
          <p:nvPr>
            <p:ph type="sldNum"/>
          </p:nvPr>
        </p:nvSpPr>
        <p:spPr>
          <a:ln/>
        </p:spPr>
        <p:txBody>
          <a:bodyPr/>
          <a:lstStyle/>
          <a:p>
            <a:fld id="{703FBB04-0A98-47E3-8002-EB176E23EEED}" type="slidenum">
              <a:rPr lang="en-US" altLang="pt-BR"/>
              <a:pPr/>
              <a:t>1</a:t>
            </a:fld>
            <a:endParaRPr lang="en-US" altLang="pt-BR"/>
          </a:p>
        </p:txBody>
      </p:sp>
      <p:sp>
        <p:nvSpPr>
          <p:cNvPr id="120833" name="Text Box 1">
            <a:extLst>
              <a:ext uri="{FF2B5EF4-FFF2-40B4-BE49-F238E27FC236}">
                <a16:creationId xmlns:a16="http://schemas.microsoft.com/office/drawing/2014/main" id="{435E84DF-1F7F-D744-7A67-4EF4A1108F5C}"/>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20834" name="Text Box 2">
            <a:extLst>
              <a:ext uri="{FF2B5EF4-FFF2-40B4-BE49-F238E27FC236}">
                <a16:creationId xmlns:a16="http://schemas.microsoft.com/office/drawing/2014/main" id="{54F1F6A5-264C-E7F2-102E-1B0DA0F1C6A4}"/>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DC701AA6-35CC-47A9-B45E-7671D7AF1037}" type="slidenum">
              <a:rPr lang="en-US" altLang="pt-BR" sz="1200">
                <a:latin typeface="Calibri" panose="020F0502020204030204" pitchFamily="34" charset="0"/>
                <a:cs typeface="Segoe UI" panose="020B0502040204020203" pitchFamily="34" charset="0"/>
              </a:rPr>
              <a:pPr algn="r" hangingPunct="1">
                <a:lnSpc>
                  <a:spcPct val="100000"/>
                </a:lnSpc>
              </a:pPr>
              <a:t>1</a:t>
            </a:fld>
            <a:endParaRPr lang="en-US" altLang="pt-BR" sz="1200">
              <a:latin typeface="Calibri" panose="020F0502020204030204" pitchFamily="34" charset="0"/>
              <a:cs typeface="Segoe UI" panose="020B0502040204020203" pitchFamily="34" charset="0"/>
            </a:endParaRPr>
          </a:p>
        </p:txBody>
      </p:sp>
      <p:sp>
        <p:nvSpPr>
          <p:cNvPr id="120835" name="Rectangle 3">
            <a:extLst>
              <a:ext uri="{FF2B5EF4-FFF2-40B4-BE49-F238E27FC236}">
                <a16:creationId xmlns:a16="http://schemas.microsoft.com/office/drawing/2014/main" id="{17BD50F7-FCBF-F89F-0005-0A54333422D6}"/>
              </a:ext>
            </a:extLst>
          </p:cNvPr>
          <p:cNvSpPr txBox="1">
            <a:spLocks noGrp="1" noRot="1" noChangeAspect="1" noChangeArrowheads="1"/>
          </p:cNvSpPr>
          <p:nvPr>
            <p:ph type="sldImg"/>
          </p:nvPr>
        </p:nvSpPr>
        <p:spPr bwMode="auto">
          <a:xfrm>
            <a:off x="120650"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6" name="Rectangle 4">
            <a:extLst>
              <a:ext uri="{FF2B5EF4-FFF2-40B4-BE49-F238E27FC236}">
                <a16:creationId xmlns:a16="http://schemas.microsoft.com/office/drawing/2014/main" id="{B0698C26-0CDE-15AF-CF64-7F5C500F47A8}"/>
              </a:ext>
            </a:extLst>
          </p:cNvPr>
          <p:cNvSpPr txBox="1">
            <a:spLocks noGrp="1" noChangeArrowheads="1"/>
          </p:cNvSpPr>
          <p:nvPr>
            <p:ph type="body" idx="1"/>
          </p:nvPr>
        </p:nvSpPr>
        <p:spPr bwMode="auto">
          <a:xfrm>
            <a:off x="685800" y="4714875"/>
            <a:ext cx="548640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858C6EB-6931-531F-3B58-D7CF512C3B04}"/>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97352F6E-B58A-9FA6-8EEB-CB68FA507704}"/>
              </a:ext>
            </a:extLst>
          </p:cNvPr>
          <p:cNvSpPr>
            <a:spLocks noGrp="1" noChangeArrowheads="1"/>
          </p:cNvSpPr>
          <p:nvPr>
            <p:ph type="sldNum"/>
          </p:nvPr>
        </p:nvSpPr>
        <p:spPr>
          <a:ln/>
        </p:spPr>
        <p:txBody>
          <a:bodyPr/>
          <a:lstStyle/>
          <a:p>
            <a:fld id="{1AEC0688-797F-46B0-983F-98DCDF767C26}" type="slidenum">
              <a:rPr lang="en-US" altLang="pt-BR"/>
              <a:pPr/>
              <a:t>10</a:t>
            </a:fld>
            <a:endParaRPr lang="en-US" altLang="pt-BR"/>
          </a:p>
        </p:txBody>
      </p:sp>
      <p:sp>
        <p:nvSpPr>
          <p:cNvPr id="130049" name="Text Box 1">
            <a:extLst>
              <a:ext uri="{FF2B5EF4-FFF2-40B4-BE49-F238E27FC236}">
                <a16:creationId xmlns:a16="http://schemas.microsoft.com/office/drawing/2014/main" id="{860BAC42-3597-AF97-3A21-535243D190F9}"/>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30050" name="Text Box 2">
            <a:extLst>
              <a:ext uri="{FF2B5EF4-FFF2-40B4-BE49-F238E27FC236}">
                <a16:creationId xmlns:a16="http://schemas.microsoft.com/office/drawing/2014/main" id="{D3971D97-170D-F402-D96B-8E9748A45FE4}"/>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2D9F2DAB-29B6-45AF-89AB-51BCA81BFA17}" type="slidenum">
              <a:rPr lang="en-US" altLang="pt-BR" sz="1200">
                <a:latin typeface="Calibri" panose="020F0502020204030204" pitchFamily="34" charset="0"/>
                <a:cs typeface="Segoe UI" panose="020B0502040204020203" pitchFamily="34" charset="0"/>
              </a:rPr>
              <a:pPr algn="r" hangingPunct="1">
                <a:lnSpc>
                  <a:spcPct val="100000"/>
                </a:lnSpc>
              </a:pPr>
              <a:t>10</a:t>
            </a:fld>
            <a:endParaRPr lang="en-US" altLang="pt-BR" sz="1200">
              <a:latin typeface="Calibri" panose="020F0502020204030204" pitchFamily="34" charset="0"/>
              <a:cs typeface="Segoe UI" panose="020B0502040204020203" pitchFamily="34" charset="0"/>
            </a:endParaRPr>
          </a:p>
        </p:txBody>
      </p:sp>
      <p:sp>
        <p:nvSpPr>
          <p:cNvPr id="130051" name="Text Box 3">
            <a:extLst>
              <a:ext uri="{FF2B5EF4-FFF2-40B4-BE49-F238E27FC236}">
                <a16:creationId xmlns:a16="http://schemas.microsoft.com/office/drawing/2014/main" id="{F758ED7C-CDFF-D458-7BB5-C16AACFD53C8}"/>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r>
              <a:rPr lang="en-US" altLang="pt-BR" sz="1200">
                <a:latin typeface="Calibri" panose="020F0502020204030204" pitchFamily="34" charset="0"/>
                <a:cs typeface="Segoe UI" panose="020B0502040204020203" pitchFamily="34" charset="0"/>
              </a:rPr>
              <a:t>10/16/23</a:t>
            </a:r>
          </a:p>
        </p:txBody>
      </p:sp>
      <p:sp>
        <p:nvSpPr>
          <p:cNvPr id="130052" name="Text Box 4">
            <a:extLst>
              <a:ext uri="{FF2B5EF4-FFF2-40B4-BE49-F238E27FC236}">
                <a16:creationId xmlns:a16="http://schemas.microsoft.com/office/drawing/2014/main" id="{006CB732-791A-B2FD-DA2A-6F8565AC46F5}"/>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fld id="{CF2F3FEE-952E-420D-904C-9C97BD88920D}" type="slidenum">
              <a:rPr lang="en-US" altLang="pt-BR" sz="1200">
                <a:latin typeface="Calibri" panose="020F0502020204030204" pitchFamily="34" charset="0"/>
                <a:cs typeface="Segoe UI" panose="020B0502040204020203" pitchFamily="34" charset="0"/>
              </a:rPr>
              <a:pPr algn="r" hangingPunct="1">
                <a:lnSpc>
                  <a:spcPct val="83000"/>
                </a:lnSpc>
              </a:pPr>
              <a:t>10</a:t>
            </a:fld>
            <a:endParaRPr lang="en-US" altLang="pt-BR" sz="1200">
              <a:latin typeface="Calibri" panose="020F0502020204030204" pitchFamily="34" charset="0"/>
              <a:cs typeface="Segoe UI" panose="020B0502040204020203" pitchFamily="34" charset="0"/>
            </a:endParaRPr>
          </a:p>
        </p:txBody>
      </p:sp>
      <p:sp>
        <p:nvSpPr>
          <p:cNvPr id="130053" name="Rectangle 5">
            <a:extLst>
              <a:ext uri="{FF2B5EF4-FFF2-40B4-BE49-F238E27FC236}">
                <a16:creationId xmlns:a16="http://schemas.microsoft.com/office/drawing/2014/main" id="{FC92A683-CF1D-C5B6-648B-9821E83A8695}"/>
              </a:ext>
            </a:extLst>
          </p:cNvPr>
          <p:cNvSpPr txBox="1">
            <a:spLocks noGrp="1" noRot="1" noChangeAspect="1" noChangeArrowheads="1"/>
          </p:cNvSpPr>
          <p:nvPr>
            <p:ph type="sldImg"/>
          </p:nvPr>
        </p:nvSpPr>
        <p:spPr bwMode="auto">
          <a:xfrm>
            <a:off x="120650"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4" name="Rectangle 6">
            <a:extLst>
              <a:ext uri="{FF2B5EF4-FFF2-40B4-BE49-F238E27FC236}">
                <a16:creationId xmlns:a16="http://schemas.microsoft.com/office/drawing/2014/main" id="{EAF9B327-D409-FAB4-1382-7E3ED8F9B30D}"/>
              </a:ext>
            </a:extLst>
          </p:cNvPr>
          <p:cNvSpPr txBox="1">
            <a:spLocks noGrp="1" noChangeArrowheads="1"/>
          </p:cNvSpPr>
          <p:nvPr>
            <p:ph type="body" idx="1"/>
          </p:nvPr>
        </p:nvSpPr>
        <p:spPr bwMode="auto">
          <a:xfrm>
            <a:off x="685800" y="4714875"/>
            <a:ext cx="548640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6602248-702D-CC5E-3232-F252ADE32BA3}"/>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3837544A-B349-0EBC-D292-B194E24D9839}"/>
              </a:ext>
            </a:extLst>
          </p:cNvPr>
          <p:cNvSpPr>
            <a:spLocks noGrp="1" noChangeArrowheads="1"/>
          </p:cNvSpPr>
          <p:nvPr>
            <p:ph type="sldNum"/>
          </p:nvPr>
        </p:nvSpPr>
        <p:spPr>
          <a:ln/>
        </p:spPr>
        <p:txBody>
          <a:bodyPr/>
          <a:lstStyle/>
          <a:p>
            <a:fld id="{71D1EFAA-AE42-405F-A7BF-2CC5E49D2BDE}" type="slidenum">
              <a:rPr lang="en-US" altLang="pt-BR"/>
              <a:pPr/>
              <a:t>11</a:t>
            </a:fld>
            <a:endParaRPr lang="en-US" altLang="pt-BR"/>
          </a:p>
        </p:txBody>
      </p:sp>
      <p:sp>
        <p:nvSpPr>
          <p:cNvPr id="131073" name="Text Box 1">
            <a:extLst>
              <a:ext uri="{FF2B5EF4-FFF2-40B4-BE49-F238E27FC236}">
                <a16:creationId xmlns:a16="http://schemas.microsoft.com/office/drawing/2014/main" id="{B6B87209-48F4-E421-D67B-4E8C69AAB279}"/>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31074" name="Text Box 2">
            <a:extLst>
              <a:ext uri="{FF2B5EF4-FFF2-40B4-BE49-F238E27FC236}">
                <a16:creationId xmlns:a16="http://schemas.microsoft.com/office/drawing/2014/main" id="{9F5C7E0C-80A6-51E7-E885-7D6E98F3EAA8}"/>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BE648A4B-AEF3-45A1-BA6D-B5B6FD6BF940}" type="slidenum">
              <a:rPr lang="en-US" altLang="pt-BR" sz="1200">
                <a:latin typeface="Calibri" panose="020F0502020204030204" pitchFamily="34" charset="0"/>
                <a:cs typeface="Segoe UI" panose="020B0502040204020203" pitchFamily="34" charset="0"/>
              </a:rPr>
              <a:pPr algn="r" hangingPunct="1">
                <a:lnSpc>
                  <a:spcPct val="100000"/>
                </a:lnSpc>
              </a:pPr>
              <a:t>11</a:t>
            </a:fld>
            <a:endParaRPr lang="en-US" altLang="pt-BR" sz="1200">
              <a:latin typeface="Calibri" panose="020F0502020204030204" pitchFamily="34" charset="0"/>
              <a:cs typeface="Segoe UI" panose="020B0502040204020203" pitchFamily="34" charset="0"/>
            </a:endParaRPr>
          </a:p>
        </p:txBody>
      </p:sp>
      <p:sp>
        <p:nvSpPr>
          <p:cNvPr id="131075" name="Text Box 3">
            <a:extLst>
              <a:ext uri="{FF2B5EF4-FFF2-40B4-BE49-F238E27FC236}">
                <a16:creationId xmlns:a16="http://schemas.microsoft.com/office/drawing/2014/main" id="{5E46A077-D700-12AD-C244-C2653AEEEBBF}"/>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r>
              <a:rPr lang="en-US" altLang="pt-BR" sz="1200">
                <a:latin typeface="Calibri" panose="020F0502020204030204" pitchFamily="34" charset="0"/>
                <a:cs typeface="Segoe UI" panose="020B0502040204020203" pitchFamily="34" charset="0"/>
              </a:rPr>
              <a:t>10/16/23</a:t>
            </a:r>
          </a:p>
        </p:txBody>
      </p:sp>
      <p:sp>
        <p:nvSpPr>
          <p:cNvPr id="131076" name="Text Box 4">
            <a:extLst>
              <a:ext uri="{FF2B5EF4-FFF2-40B4-BE49-F238E27FC236}">
                <a16:creationId xmlns:a16="http://schemas.microsoft.com/office/drawing/2014/main" id="{171B4407-47EC-DC54-9264-521DA0C178CB}"/>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fld id="{E1D0C6C8-4810-4850-9CB1-202728B825DC}" type="slidenum">
              <a:rPr lang="en-US" altLang="pt-BR" sz="1200">
                <a:latin typeface="Calibri" panose="020F0502020204030204" pitchFamily="34" charset="0"/>
                <a:cs typeface="Segoe UI" panose="020B0502040204020203" pitchFamily="34" charset="0"/>
              </a:rPr>
              <a:pPr algn="r" hangingPunct="1">
                <a:lnSpc>
                  <a:spcPct val="83000"/>
                </a:lnSpc>
              </a:pPr>
              <a:t>11</a:t>
            </a:fld>
            <a:endParaRPr lang="en-US" altLang="pt-BR" sz="1200">
              <a:latin typeface="Calibri" panose="020F0502020204030204" pitchFamily="34" charset="0"/>
              <a:cs typeface="Segoe UI" panose="020B0502040204020203" pitchFamily="34" charset="0"/>
            </a:endParaRPr>
          </a:p>
        </p:txBody>
      </p:sp>
      <p:sp>
        <p:nvSpPr>
          <p:cNvPr id="131077" name="Rectangle 5">
            <a:extLst>
              <a:ext uri="{FF2B5EF4-FFF2-40B4-BE49-F238E27FC236}">
                <a16:creationId xmlns:a16="http://schemas.microsoft.com/office/drawing/2014/main" id="{7E14EEF9-B032-2E5B-3EFB-B79837C41988}"/>
              </a:ext>
            </a:extLst>
          </p:cNvPr>
          <p:cNvSpPr txBox="1">
            <a:spLocks noGrp="1" noRot="1" noChangeAspect="1" noChangeArrowheads="1"/>
          </p:cNvSpPr>
          <p:nvPr>
            <p:ph type="sldImg"/>
          </p:nvPr>
        </p:nvSpPr>
        <p:spPr bwMode="auto">
          <a:xfrm>
            <a:off x="120650"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8" name="Rectangle 6">
            <a:extLst>
              <a:ext uri="{FF2B5EF4-FFF2-40B4-BE49-F238E27FC236}">
                <a16:creationId xmlns:a16="http://schemas.microsoft.com/office/drawing/2014/main" id="{9B1D1EB2-AF95-FAD9-5CB0-119E1872A7B8}"/>
              </a:ext>
            </a:extLst>
          </p:cNvPr>
          <p:cNvSpPr txBox="1">
            <a:spLocks noGrp="1" noChangeArrowheads="1"/>
          </p:cNvSpPr>
          <p:nvPr>
            <p:ph type="body" idx="1"/>
          </p:nvPr>
        </p:nvSpPr>
        <p:spPr bwMode="auto">
          <a:xfrm>
            <a:off x="685800" y="4714875"/>
            <a:ext cx="548640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E78F82C-3AA1-C5D2-5F28-9BFC2456EAD8}"/>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FD53D75B-DA4D-56D8-C97D-A6CAB4484153}"/>
              </a:ext>
            </a:extLst>
          </p:cNvPr>
          <p:cNvSpPr>
            <a:spLocks noGrp="1" noChangeArrowheads="1"/>
          </p:cNvSpPr>
          <p:nvPr>
            <p:ph type="sldNum"/>
          </p:nvPr>
        </p:nvSpPr>
        <p:spPr>
          <a:ln/>
        </p:spPr>
        <p:txBody>
          <a:bodyPr/>
          <a:lstStyle/>
          <a:p>
            <a:fld id="{26BA1423-6969-4E1A-8247-A958D227E784}" type="slidenum">
              <a:rPr lang="en-US" altLang="pt-BR"/>
              <a:pPr/>
              <a:t>12</a:t>
            </a:fld>
            <a:endParaRPr lang="en-US" altLang="pt-BR"/>
          </a:p>
        </p:txBody>
      </p:sp>
      <p:sp>
        <p:nvSpPr>
          <p:cNvPr id="132097" name="Text Box 1">
            <a:extLst>
              <a:ext uri="{FF2B5EF4-FFF2-40B4-BE49-F238E27FC236}">
                <a16:creationId xmlns:a16="http://schemas.microsoft.com/office/drawing/2014/main" id="{FE19257B-E2F6-346A-DC62-E0F76B7E7200}"/>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32098" name="Text Box 2">
            <a:extLst>
              <a:ext uri="{FF2B5EF4-FFF2-40B4-BE49-F238E27FC236}">
                <a16:creationId xmlns:a16="http://schemas.microsoft.com/office/drawing/2014/main" id="{349A2CAD-D97C-1AF8-A0A2-75BB0F5EEB7E}"/>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25C22E54-E4EA-4C3A-85E0-FA58934E465E}" type="slidenum">
              <a:rPr lang="en-US" altLang="pt-BR" sz="1200">
                <a:latin typeface="Calibri" panose="020F0502020204030204" pitchFamily="34" charset="0"/>
                <a:cs typeface="Segoe UI" panose="020B0502040204020203" pitchFamily="34" charset="0"/>
              </a:rPr>
              <a:pPr algn="r" hangingPunct="1">
                <a:lnSpc>
                  <a:spcPct val="100000"/>
                </a:lnSpc>
              </a:pPr>
              <a:t>12</a:t>
            </a:fld>
            <a:endParaRPr lang="en-US" altLang="pt-BR" sz="1200">
              <a:latin typeface="Calibri" panose="020F0502020204030204" pitchFamily="34" charset="0"/>
              <a:cs typeface="Segoe UI" panose="020B0502040204020203" pitchFamily="34" charset="0"/>
            </a:endParaRPr>
          </a:p>
        </p:txBody>
      </p:sp>
      <p:sp>
        <p:nvSpPr>
          <p:cNvPr id="132099" name="Text Box 3">
            <a:extLst>
              <a:ext uri="{FF2B5EF4-FFF2-40B4-BE49-F238E27FC236}">
                <a16:creationId xmlns:a16="http://schemas.microsoft.com/office/drawing/2014/main" id="{C732389A-E617-B25A-06B6-1260814B981A}"/>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r>
              <a:rPr lang="en-US" altLang="pt-BR" sz="1200">
                <a:latin typeface="Calibri" panose="020F0502020204030204" pitchFamily="34" charset="0"/>
                <a:cs typeface="Segoe UI" panose="020B0502040204020203" pitchFamily="34" charset="0"/>
              </a:rPr>
              <a:t>10/16/23</a:t>
            </a:r>
          </a:p>
        </p:txBody>
      </p:sp>
      <p:sp>
        <p:nvSpPr>
          <p:cNvPr id="132100" name="Text Box 4">
            <a:extLst>
              <a:ext uri="{FF2B5EF4-FFF2-40B4-BE49-F238E27FC236}">
                <a16:creationId xmlns:a16="http://schemas.microsoft.com/office/drawing/2014/main" id="{84E20E60-A704-09AC-7AC2-C2F21E34BBF2}"/>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fld id="{8657D706-5ACD-4FD0-B9F2-6DB0A7A016AD}" type="slidenum">
              <a:rPr lang="en-US" altLang="pt-BR" sz="1200">
                <a:latin typeface="Calibri" panose="020F0502020204030204" pitchFamily="34" charset="0"/>
                <a:cs typeface="Segoe UI" panose="020B0502040204020203" pitchFamily="34" charset="0"/>
              </a:rPr>
              <a:pPr algn="r" hangingPunct="1">
                <a:lnSpc>
                  <a:spcPct val="83000"/>
                </a:lnSpc>
              </a:pPr>
              <a:t>12</a:t>
            </a:fld>
            <a:endParaRPr lang="en-US" altLang="pt-BR" sz="1200">
              <a:latin typeface="Calibri" panose="020F0502020204030204" pitchFamily="34" charset="0"/>
              <a:cs typeface="Segoe UI" panose="020B0502040204020203" pitchFamily="34" charset="0"/>
            </a:endParaRPr>
          </a:p>
        </p:txBody>
      </p:sp>
      <p:sp>
        <p:nvSpPr>
          <p:cNvPr id="132101" name="Rectangle 5">
            <a:extLst>
              <a:ext uri="{FF2B5EF4-FFF2-40B4-BE49-F238E27FC236}">
                <a16:creationId xmlns:a16="http://schemas.microsoft.com/office/drawing/2014/main" id="{5537AF2E-8A8E-8A29-9FF0-EBE651D2C742}"/>
              </a:ext>
            </a:extLst>
          </p:cNvPr>
          <p:cNvSpPr txBox="1">
            <a:spLocks noGrp="1" noRot="1" noChangeAspect="1" noChangeArrowheads="1"/>
          </p:cNvSpPr>
          <p:nvPr>
            <p:ph type="sldImg"/>
          </p:nvPr>
        </p:nvSpPr>
        <p:spPr bwMode="auto">
          <a:xfrm>
            <a:off x="120650"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102" name="Rectangle 6">
            <a:extLst>
              <a:ext uri="{FF2B5EF4-FFF2-40B4-BE49-F238E27FC236}">
                <a16:creationId xmlns:a16="http://schemas.microsoft.com/office/drawing/2014/main" id="{539225BA-BBBA-13C4-6B2F-F15471902E50}"/>
              </a:ext>
            </a:extLst>
          </p:cNvPr>
          <p:cNvSpPr txBox="1">
            <a:spLocks noGrp="1" noChangeArrowheads="1"/>
          </p:cNvSpPr>
          <p:nvPr>
            <p:ph type="body" idx="1"/>
          </p:nvPr>
        </p:nvSpPr>
        <p:spPr bwMode="auto">
          <a:xfrm>
            <a:off x="685800" y="4714875"/>
            <a:ext cx="548640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72DCF51-F93D-B22F-D9E4-41C0CE145BE0}"/>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6567735A-5198-E34D-4343-2B1291B499A3}"/>
              </a:ext>
            </a:extLst>
          </p:cNvPr>
          <p:cNvSpPr>
            <a:spLocks noGrp="1" noChangeArrowheads="1"/>
          </p:cNvSpPr>
          <p:nvPr>
            <p:ph type="sldNum"/>
          </p:nvPr>
        </p:nvSpPr>
        <p:spPr>
          <a:ln/>
        </p:spPr>
        <p:txBody>
          <a:bodyPr/>
          <a:lstStyle/>
          <a:p>
            <a:fld id="{4464AB8F-9DBA-4ADC-B194-52D47276273D}" type="slidenum">
              <a:rPr lang="en-US" altLang="pt-BR"/>
              <a:pPr/>
              <a:t>13</a:t>
            </a:fld>
            <a:endParaRPr lang="en-US" altLang="pt-BR"/>
          </a:p>
        </p:txBody>
      </p:sp>
      <p:sp>
        <p:nvSpPr>
          <p:cNvPr id="133121" name="Text Box 1">
            <a:extLst>
              <a:ext uri="{FF2B5EF4-FFF2-40B4-BE49-F238E27FC236}">
                <a16:creationId xmlns:a16="http://schemas.microsoft.com/office/drawing/2014/main" id="{62304148-5E99-F965-0597-8319F5FC19F7}"/>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33122" name="Text Box 2">
            <a:extLst>
              <a:ext uri="{FF2B5EF4-FFF2-40B4-BE49-F238E27FC236}">
                <a16:creationId xmlns:a16="http://schemas.microsoft.com/office/drawing/2014/main" id="{C2013A13-3F33-E033-0EFE-512B3E3A9EA4}"/>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8CA2627C-D5A9-47C4-B496-F009135E5B7D}" type="slidenum">
              <a:rPr lang="en-US" altLang="pt-BR" sz="1200">
                <a:latin typeface="Calibri" panose="020F0502020204030204" pitchFamily="34" charset="0"/>
                <a:cs typeface="Segoe UI" panose="020B0502040204020203" pitchFamily="34" charset="0"/>
              </a:rPr>
              <a:pPr algn="r" hangingPunct="1">
                <a:lnSpc>
                  <a:spcPct val="100000"/>
                </a:lnSpc>
              </a:pPr>
              <a:t>13</a:t>
            </a:fld>
            <a:endParaRPr lang="en-US" altLang="pt-BR" sz="1200">
              <a:latin typeface="Calibri" panose="020F0502020204030204" pitchFamily="34" charset="0"/>
              <a:cs typeface="Segoe UI" panose="020B0502040204020203" pitchFamily="34" charset="0"/>
            </a:endParaRPr>
          </a:p>
        </p:txBody>
      </p:sp>
      <p:sp>
        <p:nvSpPr>
          <p:cNvPr id="133123" name="Text Box 3">
            <a:extLst>
              <a:ext uri="{FF2B5EF4-FFF2-40B4-BE49-F238E27FC236}">
                <a16:creationId xmlns:a16="http://schemas.microsoft.com/office/drawing/2014/main" id="{0E6712FA-0918-B9EF-E528-48C9ED6B5AE7}"/>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r>
              <a:rPr lang="en-US" altLang="pt-BR" sz="1200">
                <a:latin typeface="Calibri" panose="020F0502020204030204" pitchFamily="34" charset="0"/>
                <a:cs typeface="Segoe UI" panose="020B0502040204020203" pitchFamily="34" charset="0"/>
              </a:rPr>
              <a:t>10/16/23</a:t>
            </a:r>
          </a:p>
        </p:txBody>
      </p:sp>
      <p:sp>
        <p:nvSpPr>
          <p:cNvPr id="133124" name="Text Box 4">
            <a:extLst>
              <a:ext uri="{FF2B5EF4-FFF2-40B4-BE49-F238E27FC236}">
                <a16:creationId xmlns:a16="http://schemas.microsoft.com/office/drawing/2014/main" id="{4E8047E5-D003-ABE2-22ED-3D42C41D759E}"/>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fld id="{A14EBD8A-852B-4943-9F0E-A7C2D8F453A6}" type="slidenum">
              <a:rPr lang="en-US" altLang="pt-BR" sz="1200">
                <a:latin typeface="Calibri" panose="020F0502020204030204" pitchFamily="34" charset="0"/>
                <a:cs typeface="Segoe UI" panose="020B0502040204020203" pitchFamily="34" charset="0"/>
              </a:rPr>
              <a:pPr algn="r" hangingPunct="1">
                <a:lnSpc>
                  <a:spcPct val="83000"/>
                </a:lnSpc>
              </a:pPr>
              <a:t>13</a:t>
            </a:fld>
            <a:endParaRPr lang="en-US" altLang="pt-BR" sz="1200">
              <a:latin typeface="Calibri" panose="020F0502020204030204" pitchFamily="34" charset="0"/>
              <a:cs typeface="Segoe UI" panose="020B0502040204020203" pitchFamily="34" charset="0"/>
            </a:endParaRPr>
          </a:p>
        </p:txBody>
      </p:sp>
      <p:sp>
        <p:nvSpPr>
          <p:cNvPr id="133125" name="Rectangle 5">
            <a:extLst>
              <a:ext uri="{FF2B5EF4-FFF2-40B4-BE49-F238E27FC236}">
                <a16:creationId xmlns:a16="http://schemas.microsoft.com/office/drawing/2014/main" id="{192481DC-D942-34C5-BB75-E3EB0AE47888}"/>
              </a:ext>
            </a:extLst>
          </p:cNvPr>
          <p:cNvSpPr txBox="1">
            <a:spLocks noGrp="1" noRot="1" noChangeAspect="1" noChangeArrowheads="1"/>
          </p:cNvSpPr>
          <p:nvPr>
            <p:ph type="sldImg"/>
          </p:nvPr>
        </p:nvSpPr>
        <p:spPr bwMode="auto">
          <a:xfrm>
            <a:off x="120650"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6" name="Rectangle 6">
            <a:extLst>
              <a:ext uri="{FF2B5EF4-FFF2-40B4-BE49-F238E27FC236}">
                <a16:creationId xmlns:a16="http://schemas.microsoft.com/office/drawing/2014/main" id="{4B3A10AE-A458-2E08-B44D-7ED3DB29EB19}"/>
              </a:ext>
            </a:extLst>
          </p:cNvPr>
          <p:cNvSpPr txBox="1">
            <a:spLocks noGrp="1" noChangeArrowheads="1"/>
          </p:cNvSpPr>
          <p:nvPr>
            <p:ph type="body" idx="1"/>
          </p:nvPr>
        </p:nvSpPr>
        <p:spPr bwMode="auto">
          <a:xfrm>
            <a:off x="685800" y="4714875"/>
            <a:ext cx="548640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7897939-BFD6-8C30-3D51-46017256274B}"/>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71D514EC-D33B-4ECA-0D8D-401CBD4622A4}"/>
              </a:ext>
            </a:extLst>
          </p:cNvPr>
          <p:cNvSpPr>
            <a:spLocks noGrp="1" noChangeArrowheads="1"/>
          </p:cNvSpPr>
          <p:nvPr>
            <p:ph type="sldNum"/>
          </p:nvPr>
        </p:nvSpPr>
        <p:spPr>
          <a:ln/>
        </p:spPr>
        <p:txBody>
          <a:bodyPr/>
          <a:lstStyle/>
          <a:p>
            <a:fld id="{D453693C-D7A0-42D2-ADBE-5C5B5441CAEB}" type="slidenum">
              <a:rPr lang="en-US" altLang="pt-BR"/>
              <a:pPr/>
              <a:t>14</a:t>
            </a:fld>
            <a:endParaRPr lang="en-US" altLang="pt-BR"/>
          </a:p>
        </p:txBody>
      </p:sp>
      <p:sp>
        <p:nvSpPr>
          <p:cNvPr id="134145" name="Text Box 1">
            <a:extLst>
              <a:ext uri="{FF2B5EF4-FFF2-40B4-BE49-F238E27FC236}">
                <a16:creationId xmlns:a16="http://schemas.microsoft.com/office/drawing/2014/main" id="{733A4BB4-3D7E-6F35-E393-F1781AD10303}"/>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34146" name="Text Box 2">
            <a:extLst>
              <a:ext uri="{FF2B5EF4-FFF2-40B4-BE49-F238E27FC236}">
                <a16:creationId xmlns:a16="http://schemas.microsoft.com/office/drawing/2014/main" id="{1CE7EF41-7C92-37B6-F44B-B3284C22B4DA}"/>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EAAF2789-A48C-46A6-9EFB-603AC0D3AE3F}" type="slidenum">
              <a:rPr lang="en-US" altLang="pt-BR" sz="1200">
                <a:latin typeface="Calibri" panose="020F0502020204030204" pitchFamily="34" charset="0"/>
                <a:cs typeface="Segoe UI" panose="020B0502040204020203" pitchFamily="34" charset="0"/>
              </a:rPr>
              <a:pPr algn="r" hangingPunct="1">
                <a:lnSpc>
                  <a:spcPct val="100000"/>
                </a:lnSpc>
              </a:pPr>
              <a:t>14</a:t>
            </a:fld>
            <a:endParaRPr lang="en-US" altLang="pt-BR" sz="1200">
              <a:latin typeface="Calibri" panose="020F0502020204030204" pitchFamily="34" charset="0"/>
              <a:cs typeface="Segoe UI" panose="020B0502040204020203" pitchFamily="34" charset="0"/>
            </a:endParaRPr>
          </a:p>
        </p:txBody>
      </p:sp>
      <p:sp>
        <p:nvSpPr>
          <p:cNvPr id="134147" name="Text Box 3">
            <a:extLst>
              <a:ext uri="{FF2B5EF4-FFF2-40B4-BE49-F238E27FC236}">
                <a16:creationId xmlns:a16="http://schemas.microsoft.com/office/drawing/2014/main" id="{7D55B2E8-04E8-F036-94DF-77F853D929CA}"/>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r>
              <a:rPr lang="en-US" altLang="pt-BR" sz="1200">
                <a:latin typeface="Calibri" panose="020F0502020204030204" pitchFamily="34" charset="0"/>
                <a:cs typeface="Segoe UI" panose="020B0502040204020203" pitchFamily="34" charset="0"/>
              </a:rPr>
              <a:t>10/16/23</a:t>
            </a:r>
          </a:p>
        </p:txBody>
      </p:sp>
      <p:sp>
        <p:nvSpPr>
          <p:cNvPr id="134148" name="Text Box 4">
            <a:extLst>
              <a:ext uri="{FF2B5EF4-FFF2-40B4-BE49-F238E27FC236}">
                <a16:creationId xmlns:a16="http://schemas.microsoft.com/office/drawing/2014/main" id="{8F28981E-99B2-5935-A50C-32D82998940F}"/>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fld id="{75311759-E9F0-4CFB-A91F-7673DD46D365}" type="slidenum">
              <a:rPr lang="en-US" altLang="pt-BR" sz="1200">
                <a:latin typeface="Calibri" panose="020F0502020204030204" pitchFamily="34" charset="0"/>
                <a:cs typeface="Segoe UI" panose="020B0502040204020203" pitchFamily="34" charset="0"/>
              </a:rPr>
              <a:pPr algn="r" hangingPunct="1">
                <a:lnSpc>
                  <a:spcPct val="83000"/>
                </a:lnSpc>
              </a:pPr>
              <a:t>14</a:t>
            </a:fld>
            <a:endParaRPr lang="en-US" altLang="pt-BR" sz="1200">
              <a:latin typeface="Calibri" panose="020F0502020204030204" pitchFamily="34" charset="0"/>
              <a:cs typeface="Segoe UI" panose="020B0502040204020203" pitchFamily="34" charset="0"/>
            </a:endParaRPr>
          </a:p>
        </p:txBody>
      </p:sp>
      <p:sp>
        <p:nvSpPr>
          <p:cNvPr id="134149" name="Rectangle 5">
            <a:extLst>
              <a:ext uri="{FF2B5EF4-FFF2-40B4-BE49-F238E27FC236}">
                <a16:creationId xmlns:a16="http://schemas.microsoft.com/office/drawing/2014/main" id="{DE3583C9-36C9-C782-830F-91B84F8BEA50}"/>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50" name="Rectangle 6">
            <a:extLst>
              <a:ext uri="{FF2B5EF4-FFF2-40B4-BE49-F238E27FC236}">
                <a16:creationId xmlns:a16="http://schemas.microsoft.com/office/drawing/2014/main" id="{D8C63133-5553-3BD3-3A0A-95F0DAEFC23E}"/>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3CAF038-ED74-39AD-2981-B27C74C4FB75}"/>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CA7D33B2-23E1-FDF1-1874-589D27E2BE86}"/>
              </a:ext>
            </a:extLst>
          </p:cNvPr>
          <p:cNvSpPr>
            <a:spLocks noGrp="1" noChangeArrowheads="1"/>
          </p:cNvSpPr>
          <p:nvPr>
            <p:ph type="sldNum"/>
          </p:nvPr>
        </p:nvSpPr>
        <p:spPr>
          <a:ln/>
        </p:spPr>
        <p:txBody>
          <a:bodyPr/>
          <a:lstStyle/>
          <a:p>
            <a:fld id="{D419C7F1-35E9-4010-8038-F80756B15B77}" type="slidenum">
              <a:rPr lang="en-US" altLang="pt-BR"/>
              <a:pPr/>
              <a:t>15</a:t>
            </a:fld>
            <a:endParaRPr lang="en-US" altLang="pt-BR"/>
          </a:p>
        </p:txBody>
      </p:sp>
      <p:sp>
        <p:nvSpPr>
          <p:cNvPr id="135169" name="Text Box 1">
            <a:extLst>
              <a:ext uri="{FF2B5EF4-FFF2-40B4-BE49-F238E27FC236}">
                <a16:creationId xmlns:a16="http://schemas.microsoft.com/office/drawing/2014/main" id="{954D9CB2-8377-17A8-58CB-DE8FBA3BC4C4}"/>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35170" name="Text Box 2">
            <a:extLst>
              <a:ext uri="{FF2B5EF4-FFF2-40B4-BE49-F238E27FC236}">
                <a16:creationId xmlns:a16="http://schemas.microsoft.com/office/drawing/2014/main" id="{AABDC7BD-C480-A9DC-C537-A3FB7406FAA6}"/>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EA39D61C-E18C-4556-88CB-199EF68B8726}" type="slidenum">
              <a:rPr lang="en-US" altLang="pt-BR" sz="1200">
                <a:latin typeface="Calibri" panose="020F0502020204030204" pitchFamily="34" charset="0"/>
                <a:cs typeface="Segoe UI" panose="020B0502040204020203" pitchFamily="34" charset="0"/>
              </a:rPr>
              <a:pPr algn="r" hangingPunct="1">
                <a:lnSpc>
                  <a:spcPct val="100000"/>
                </a:lnSpc>
              </a:pPr>
              <a:t>15</a:t>
            </a:fld>
            <a:endParaRPr lang="en-US" altLang="pt-BR" sz="1200">
              <a:latin typeface="Calibri" panose="020F0502020204030204" pitchFamily="34" charset="0"/>
              <a:cs typeface="Segoe UI" panose="020B0502040204020203" pitchFamily="34" charset="0"/>
            </a:endParaRPr>
          </a:p>
        </p:txBody>
      </p:sp>
      <p:sp>
        <p:nvSpPr>
          <p:cNvPr id="135171" name="Text Box 3">
            <a:extLst>
              <a:ext uri="{FF2B5EF4-FFF2-40B4-BE49-F238E27FC236}">
                <a16:creationId xmlns:a16="http://schemas.microsoft.com/office/drawing/2014/main" id="{ED712AC4-FB30-9821-0309-570E3F2219D2}"/>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r>
              <a:rPr lang="en-US" altLang="pt-BR" sz="1200">
                <a:latin typeface="Calibri" panose="020F0502020204030204" pitchFamily="34" charset="0"/>
                <a:cs typeface="Segoe UI" panose="020B0502040204020203" pitchFamily="34" charset="0"/>
              </a:rPr>
              <a:t>10/16/23</a:t>
            </a:r>
          </a:p>
        </p:txBody>
      </p:sp>
      <p:sp>
        <p:nvSpPr>
          <p:cNvPr id="135172" name="Text Box 4">
            <a:extLst>
              <a:ext uri="{FF2B5EF4-FFF2-40B4-BE49-F238E27FC236}">
                <a16:creationId xmlns:a16="http://schemas.microsoft.com/office/drawing/2014/main" id="{A2C2E136-B798-281D-13AF-B85A00BC620C}"/>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fld id="{43B004D0-BDA9-4EBA-B976-1342DABF3CEC}" type="slidenum">
              <a:rPr lang="en-US" altLang="pt-BR" sz="1200">
                <a:latin typeface="Calibri" panose="020F0502020204030204" pitchFamily="34" charset="0"/>
                <a:cs typeface="Segoe UI" panose="020B0502040204020203" pitchFamily="34" charset="0"/>
              </a:rPr>
              <a:pPr algn="r" hangingPunct="1">
                <a:lnSpc>
                  <a:spcPct val="83000"/>
                </a:lnSpc>
              </a:pPr>
              <a:t>15</a:t>
            </a:fld>
            <a:endParaRPr lang="en-US" altLang="pt-BR" sz="1200">
              <a:latin typeface="Calibri" panose="020F0502020204030204" pitchFamily="34" charset="0"/>
              <a:cs typeface="Segoe UI" panose="020B0502040204020203" pitchFamily="34" charset="0"/>
            </a:endParaRPr>
          </a:p>
        </p:txBody>
      </p:sp>
      <p:sp>
        <p:nvSpPr>
          <p:cNvPr id="135173" name="Rectangle 5">
            <a:extLst>
              <a:ext uri="{FF2B5EF4-FFF2-40B4-BE49-F238E27FC236}">
                <a16:creationId xmlns:a16="http://schemas.microsoft.com/office/drawing/2014/main" id="{CCC82423-7E5A-53E4-4194-6F5CC05EA2A6}"/>
              </a:ext>
            </a:extLst>
          </p:cNvPr>
          <p:cNvSpPr txBox="1">
            <a:spLocks noGrp="1" noRot="1" noChangeAspect="1" noChangeArrowheads="1"/>
          </p:cNvSpPr>
          <p:nvPr>
            <p:ph type="sldImg"/>
          </p:nvPr>
        </p:nvSpPr>
        <p:spPr bwMode="auto">
          <a:xfrm>
            <a:off x="120650"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4" name="Rectangle 6">
            <a:extLst>
              <a:ext uri="{FF2B5EF4-FFF2-40B4-BE49-F238E27FC236}">
                <a16:creationId xmlns:a16="http://schemas.microsoft.com/office/drawing/2014/main" id="{C5DDC198-E570-5FB1-CC8C-49496900ED90}"/>
              </a:ext>
            </a:extLst>
          </p:cNvPr>
          <p:cNvSpPr txBox="1">
            <a:spLocks noGrp="1" noChangeArrowheads="1"/>
          </p:cNvSpPr>
          <p:nvPr>
            <p:ph type="body" idx="1"/>
          </p:nvPr>
        </p:nvSpPr>
        <p:spPr bwMode="auto">
          <a:xfrm>
            <a:off x="685800" y="4714875"/>
            <a:ext cx="548640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DD9FBFE-0FD0-B21E-AF83-01D595AA0459}"/>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37442435-B414-6E01-A268-CB4EC1DABFAB}"/>
              </a:ext>
            </a:extLst>
          </p:cNvPr>
          <p:cNvSpPr>
            <a:spLocks noGrp="1" noChangeArrowheads="1"/>
          </p:cNvSpPr>
          <p:nvPr>
            <p:ph type="sldNum"/>
          </p:nvPr>
        </p:nvSpPr>
        <p:spPr>
          <a:ln/>
        </p:spPr>
        <p:txBody>
          <a:bodyPr/>
          <a:lstStyle/>
          <a:p>
            <a:fld id="{771EE727-F640-473B-AF43-7DCB3F310BA9}" type="slidenum">
              <a:rPr lang="en-US" altLang="pt-BR"/>
              <a:pPr/>
              <a:t>16</a:t>
            </a:fld>
            <a:endParaRPr lang="en-US" altLang="pt-BR"/>
          </a:p>
        </p:txBody>
      </p:sp>
      <p:sp>
        <p:nvSpPr>
          <p:cNvPr id="137217" name="Text Box 1">
            <a:extLst>
              <a:ext uri="{FF2B5EF4-FFF2-40B4-BE49-F238E27FC236}">
                <a16:creationId xmlns:a16="http://schemas.microsoft.com/office/drawing/2014/main" id="{A0D6F34C-8B95-B967-BF0F-28A37A353BF3}"/>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37218" name="Text Box 2">
            <a:extLst>
              <a:ext uri="{FF2B5EF4-FFF2-40B4-BE49-F238E27FC236}">
                <a16:creationId xmlns:a16="http://schemas.microsoft.com/office/drawing/2014/main" id="{3685A5E0-51F0-0F0B-4E25-6736A036F40A}"/>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1684FD84-AF46-4392-A969-85A0058DDDDA}" type="slidenum">
              <a:rPr lang="en-US" altLang="pt-BR" sz="1200">
                <a:latin typeface="Calibri" panose="020F0502020204030204" pitchFamily="34" charset="0"/>
                <a:cs typeface="Segoe UI" panose="020B0502040204020203" pitchFamily="34" charset="0"/>
              </a:rPr>
              <a:pPr algn="r" hangingPunct="1">
                <a:lnSpc>
                  <a:spcPct val="100000"/>
                </a:lnSpc>
              </a:pPr>
              <a:t>16</a:t>
            </a:fld>
            <a:endParaRPr lang="en-US" altLang="pt-BR" sz="1200">
              <a:latin typeface="Calibri" panose="020F0502020204030204" pitchFamily="34" charset="0"/>
              <a:cs typeface="Segoe UI" panose="020B0502040204020203" pitchFamily="34" charset="0"/>
            </a:endParaRPr>
          </a:p>
        </p:txBody>
      </p:sp>
      <p:sp>
        <p:nvSpPr>
          <p:cNvPr id="137219" name="Text Box 3">
            <a:extLst>
              <a:ext uri="{FF2B5EF4-FFF2-40B4-BE49-F238E27FC236}">
                <a16:creationId xmlns:a16="http://schemas.microsoft.com/office/drawing/2014/main" id="{FDD50104-2C56-A811-7B42-7A2E6FC8991D}"/>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r>
              <a:rPr lang="en-US" altLang="pt-BR" sz="1200">
                <a:latin typeface="Calibri" panose="020F0502020204030204" pitchFamily="34" charset="0"/>
                <a:cs typeface="Segoe UI" panose="020B0502040204020203" pitchFamily="34" charset="0"/>
              </a:rPr>
              <a:t>10/16/23</a:t>
            </a:r>
          </a:p>
        </p:txBody>
      </p:sp>
      <p:sp>
        <p:nvSpPr>
          <p:cNvPr id="137220" name="Text Box 4">
            <a:extLst>
              <a:ext uri="{FF2B5EF4-FFF2-40B4-BE49-F238E27FC236}">
                <a16:creationId xmlns:a16="http://schemas.microsoft.com/office/drawing/2014/main" id="{EE4C1D19-8CEF-CE28-038F-896B0E6EDA1D}"/>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fld id="{97ACAF20-6D31-4218-89E4-C08365B31422}" type="slidenum">
              <a:rPr lang="en-US" altLang="pt-BR" sz="1200">
                <a:latin typeface="Calibri" panose="020F0502020204030204" pitchFamily="34" charset="0"/>
                <a:cs typeface="Segoe UI" panose="020B0502040204020203" pitchFamily="34" charset="0"/>
              </a:rPr>
              <a:pPr algn="r" hangingPunct="1">
                <a:lnSpc>
                  <a:spcPct val="83000"/>
                </a:lnSpc>
              </a:pPr>
              <a:t>16</a:t>
            </a:fld>
            <a:endParaRPr lang="en-US" altLang="pt-BR" sz="1200">
              <a:latin typeface="Calibri" panose="020F0502020204030204" pitchFamily="34" charset="0"/>
              <a:cs typeface="Segoe UI" panose="020B0502040204020203" pitchFamily="34" charset="0"/>
            </a:endParaRPr>
          </a:p>
        </p:txBody>
      </p:sp>
      <p:sp>
        <p:nvSpPr>
          <p:cNvPr id="137221" name="Rectangle 5">
            <a:extLst>
              <a:ext uri="{FF2B5EF4-FFF2-40B4-BE49-F238E27FC236}">
                <a16:creationId xmlns:a16="http://schemas.microsoft.com/office/drawing/2014/main" id="{4D8B5870-4CB6-9C8C-E34E-10B1E50A0EFB}"/>
              </a:ext>
            </a:extLst>
          </p:cNvPr>
          <p:cNvSpPr txBox="1">
            <a:spLocks noGrp="1" noRot="1" noChangeAspect="1" noChangeArrowheads="1"/>
          </p:cNvSpPr>
          <p:nvPr>
            <p:ph type="sldImg"/>
          </p:nvPr>
        </p:nvSpPr>
        <p:spPr bwMode="auto">
          <a:xfrm>
            <a:off x="120650"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22" name="Rectangle 6">
            <a:extLst>
              <a:ext uri="{FF2B5EF4-FFF2-40B4-BE49-F238E27FC236}">
                <a16:creationId xmlns:a16="http://schemas.microsoft.com/office/drawing/2014/main" id="{95AFC4F0-BEDD-726C-3962-6E7A01A73C31}"/>
              </a:ext>
            </a:extLst>
          </p:cNvPr>
          <p:cNvSpPr txBox="1">
            <a:spLocks noGrp="1" noChangeArrowheads="1"/>
          </p:cNvSpPr>
          <p:nvPr>
            <p:ph type="body" idx="1"/>
          </p:nvPr>
        </p:nvSpPr>
        <p:spPr bwMode="auto">
          <a:xfrm>
            <a:off x="685800" y="4714875"/>
            <a:ext cx="548640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726871E-C842-904A-07BC-ECD425992EED}"/>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480C0B8C-14D6-559B-D518-414F3D325F3A}"/>
              </a:ext>
            </a:extLst>
          </p:cNvPr>
          <p:cNvSpPr>
            <a:spLocks noGrp="1" noChangeArrowheads="1"/>
          </p:cNvSpPr>
          <p:nvPr>
            <p:ph type="sldNum"/>
          </p:nvPr>
        </p:nvSpPr>
        <p:spPr>
          <a:ln/>
        </p:spPr>
        <p:txBody>
          <a:bodyPr/>
          <a:lstStyle/>
          <a:p>
            <a:fld id="{C8794279-8CBB-487E-AA5F-6A5370FD9410}" type="slidenum">
              <a:rPr lang="en-US" altLang="pt-BR"/>
              <a:pPr/>
              <a:t>17</a:t>
            </a:fld>
            <a:endParaRPr lang="en-US" altLang="pt-BR"/>
          </a:p>
        </p:txBody>
      </p:sp>
      <p:sp>
        <p:nvSpPr>
          <p:cNvPr id="139265" name="Text Box 1">
            <a:extLst>
              <a:ext uri="{FF2B5EF4-FFF2-40B4-BE49-F238E27FC236}">
                <a16:creationId xmlns:a16="http://schemas.microsoft.com/office/drawing/2014/main" id="{1DA092E9-AD36-3F6F-C06C-C3B463664C36}"/>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39266" name="Text Box 2">
            <a:extLst>
              <a:ext uri="{FF2B5EF4-FFF2-40B4-BE49-F238E27FC236}">
                <a16:creationId xmlns:a16="http://schemas.microsoft.com/office/drawing/2014/main" id="{B26C09E1-80BC-B288-47B1-5F582F617374}"/>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E5B930FC-B0B7-46B3-887D-A8E2884B2E75}" type="slidenum">
              <a:rPr lang="en-US" altLang="pt-BR" sz="1200">
                <a:latin typeface="Calibri" panose="020F0502020204030204" pitchFamily="34" charset="0"/>
                <a:cs typeface="Segoe UI" panose="020B0502040204020203" pitchFamily="34" charset="0"/>
              </a:rPr>
              <a:pPr algn="r" hangingPunct="1">
                <a:lnSpc>
                  <a:spcPct val="100000"/>
                </a:lnSpc>
              </a:pPr>
              <a:t>17</a:t>
            </a:fld>
            <a:endParaRPr lang="en-US" altLang="pt-BR" sz="1200">
              <a:latin typeface="Calibri" panose="020F0502020204030204" pitchFamily="34" charset="0"/>
              <a:cs typeface="Segoe UI" panose="020B0502040204020203" pitchFamily="34" charset="0"/>
            </a:endParaRPr>
          </a:p>
        </p:txBody>
      </p:sp>
      <p:sp>
        <p:nvSpPr>
          <p:cNvPr id="139267" name="Text Box 3">
            <a:extLst>
              <a:ext uri="{FF2B5EF4-FFF2-40B4-BE49-F238E27FC236}">
                <a16:creationId xmlns:a16="http://schemas.microsoft.com/office/drawing/2014/main" id="{C16B01D9-0948-943D-90B6-62355DCA09EA}"/>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r>
              <a:rPr lang="en-US" altLang="pt-BR" sz="1200">
                <a:latin typeface="Calibri" panose="020F0502020204030204" pitchFamily="34" charset="0"/>
                <a:cs typeface="Segoe UI" panose="020B0502040204020203" pitchFamily="34" charset="0"/>
              </a:rPr>
              <a:t>10/16/23</a:t>
            </a:r>
          </a:p>
        </p:txBody>
      </p:sp>
      <p:sp>
        <p:nvSpPr>
          <p:cNvPr id="139268" name="Text Box 4">
            <a:extLst>
              <a:ext uri="{FF2B5EF4-FFF2-40B4-BE49-F238E27FC236}">
                <a16:creationId xmlns:a16="http://schemas.microsoft.com/office/drawing/2014/main" id="{12DEC590-8822-303D-EB27-72B0F08124D4}"/>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fld id="{3672C323-87B5-472B-BCD1-B616AEDEBABF}" type="slidenum">
              <a:rPr lang="en-US" altLang="pt-BR" sz="1200">
                <a:latin typeface="Calibri" panose="020F0502020204030204" pitchFamily="34" charset="0"/>
                <a:cs typeface="Segoe UI" panose="020B0502040204020203" pitchFamily="34" charset="0"/>
              </a:rPr>
              <a:pPr algn="r" hangingPunct="1">
                <a:lnSpc>
                  <a:spcPct val="83000"/>
                </a:lnSpc>
              </a:pPr>
              <a:t>17</a:t>
            </a:fld>
            <a:endParaRPr lang="en-US" altLang="pt-BR" sz="1200">
              <a:latin typeface="Calibri" panose="020F0502020204030204" pitchFamily="34" charset="0"/>
              <a:cs typeface="Segoe UI" panose="020B0502040204020203" pitchFamily="34" charset="0"/>
            </a:endParaRPr>
          </a:p>
        </p:txBody>
      </p:sp>
      <p:sp>
        <p:nvSpPr>
          <p:cNvPr id="139269" name="Rectangle 5">
            <a:extLst>
              <a:ext uri="{FF2B5EF4-FFF2-40B4-BE49-F238E27FC236}">
                <a16:creationId xmlns:a16="http://schemas.microsoft.com/office/drawing/2014/main" id="{164807D7-EA17-A03F-E19B-81C85D4F2B3A}"/>
              </a:ext>
            </a:extLst>
          </p:cNvPr>
          <p:cNvSpPr txBox="1">
            <a:spLocks noGrp="1" noRot="1" noChangeAspect="1" noChangeArrowheads="1"/>
          </p:cNvSpPr>
          <p:nvPr>
            <p:ph type="sldImg"/>
          </p:nvPr>
        </p:nvSpPr>
        <p:spPr bwMode="auto">
          <a:xfrm>
            <a:off x="120650"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70" name="Rectangle 6">
            <a:extLst>
              <a:ext uri="{FF2B5EF4-FFF2-40B4-BE49-F238E27FC236}">
                <a16:creationId xmlns:a16="http://schemas.microsoft.com/office/drawing/2014/main" id="{C676B1AD-9F69-BCCB-3DDF-3D478110B34F}"/>
              </a:ext>
            </a:extLst>
          </p:cNvPr>
          <p:cNvSpPr txBox="1">
            <a:spLocks noGrp="1" noChangeArrowheads="1"/>
          </p:cNvSpPr>
          <p:nvPr>
            <p:ph type="body" idx="1"/>
          </p:nvPr>
        </p:nvSpPr>
        <p:spPr bwMode="auto">
          <a:xfrm>
            <a:off x="685800" y="4714875"/>
            <a:ext cx="548640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63BACD5-BB1B-40CA-218F-3FC1611CFA6A}"/>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205B0272-D22A-BE27-198A-4D29DC16AE25}"/>
              </a:ext>
            </a:extLst>
          </p:cNvPr>
          <p:cNvSpPr>
            <a:spLocks noGrp="1" noChangeArrowheads="1"/>
          </p:cNvSpPr>
          <p:nvPr>
            <p:ph type="sldNum"/>
          </p:nvPr>
        </p:nvSpPr>
        <p:spPr>
          <a:ln/>
        </p:spPr>
        <p:txBody>
          <a:bodyPr/>
          <a:lstStyle/>
          <a:p>
            <a:fld id="{EC485F39-F29B-4568-AFD9-A0572A47429C}" type="slidenum">
              <a:rPr lang="en-US" altLang="pt-BR"/>
              <a:pPr/>
              <a:t>18</a:t>
            </a:fld>
            <a:endParaRPr lang="en-US" altLang="pt-BR"/>
          </a:p>
        </p:txBody>
      </p:sp>
      <p:sp>
        <p:nvSpPr>
          <p:cNvPr id="140289" name="Text Box 1">
            <a:extLst>
              <a:ext uri="{FF2B5EF4-FFF2-40B4-BE49-F238E27FC236}">
                <a16:creationId xmlns:a16="http://schemas.microsoft.com/office/drawing/2014/main" id="{4BB8E602-19F4-3239-1A55-4A5D0BABAD33}"/>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40290" name="Text Box 2">
            <a:extLst>
              <a:ext uri="{FF2B5EF4-FFF2-40B4-BE49-F238E27FC236}">
                <a16:creationId xmlns:a16="http://schemas.microsoft.com/office/drawing/2014/main" id="{3BA4F1A0-7B92-D8F7-64C1-0D58E74E81E6}"/>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2BE71502-3A2B-4377-8AF1-A5C828B509AB}" type="slidenum">
              <a:rPr lang="en-US" altLang="pt-BR" sz="1200">
                <a:latin typeface="Calibri" panose="020F0502020204030204" pitchFamily="34" charset="0"/>
                <a:cs typeface="Segoe UI" panose="020B0502040204020203" pitchFamily="34" charset="0"/>
              </a:rPr>
              <a:pPr algn="r" hangingPunct="1">
                <a:lnSpc>
                  <a:spcPct val="100000"/>
                </a:lnSpc>
              </a:pPr>
              <a:t>18</a:t>
            </a:fld>
            <a:endParaRPr lang="en-US" altLang="pt-BR" sz="1200">
              <a:latin typeface="Calibri" panose="020F0502020204030204" pitchFamily="34" charset="0"/>
              <a:cs typeface="Segoe UI" panose="020B0502040204020203" pitchFamily="34" charset="0"/>
            </a:endParaRPr>
          </a:p>
        </p:txBody>
      </p:sp>
      <p:sp>
        <p:nvSpPr>
          <p:cNvPr id="140291" name="Text Box 3">
            <a:extLst>
              <a:ext uri="{FF2B5EF4-FFF2-40B4-BE49-F238E27FC236}">
                <a16:creationId xmlns:a16="http://schemas.microsoft.com/office/drawing/2014/main" id="{3A30B9CF-7A1B-74EC-6D2E-81A3FE954610}"/>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r>
              <a:rPr lang="en-US" altLang="pt-BR" sz="1200">
                <a:latin typeface="Calibri" panose="020F0502020204030204" pitchFamily="34" charset="0"/>
                <a:cs typeface="Segoe UI" panose="020B0502040204020203" pitchFamily="34" charset="0"/>
              </a:rPr>
              <a:t>10/16/23</a:t>
            </a:r>
          </a:p>
        </p:txBody>
      </p:sp>
      <p:sp>
        <p:nvSpPr>
          <p:cNvPr id="140292" name="Text Box 4">
            <a:extLst>
              <a:ext uri="{FF2B5EF4-FFF2-40B4-BE49-F238E27FC236}">
                <a16:creationId xmlns:a16="http://schemas.microsoft.com/office/drawing/2014/main" id="{4FE42DA1-1A67-E532-EB12-4EBC5312419B}"/>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fld id="{EC08C959-3B9E-435C-98DA-B9BEC1E08483}" type="slidenum">
              <a:rPr lang="en-US" altLang="pt-BR" sz="1200">
                <a:latin typeface="Calibri" panose="020F0502020204030204" pitchFamily="34" charset="0"/>
                <a:cs typeface="Segoe UI" panose="020B0502040204020203" pitchFamily="34" charset="0"/>
              </a:rPr>
              <a:pPr algn="r" hangingPunct="1">
                <a:lnSpc>
                  <a:spcPct val="83000"/>
                </a:lnSpc>
              </a:pPr>
              <a:t>18</a:t>
            </a:fld>
            <a:endParaRPr lang="en-US" altLang="pt-BR" sz="1200">
              <a:latin typeface="Calibri" panose="020F0502020204030204" pitchFamily="34" charset="0"/>
              <a:cs typeface="Segoe UI" panose="020B0502040204020203" pitchFamily="34" charset="0"/>
            </a:endParaRPr>
          </a:p>
        </p:txBody>
      </p:sp>
      <p:sp>
        <p:nvSpPr>
          <p:cNvPr id="140293" name="Rectangle 5">
            <a:extLst>
              <a:ext uri="{FF2B5EF4-FFF2-40B4-BE49-F238E27FC236}">
                <a16:creationId xmlns:a16="http://schemas.microsoft.com/office/drawing/2014/main" id="{8D15D1F7-7211-B6F9-0671-8AB837AFA184}"/>
              </a:ext>
            </a:extLst>
          </p:cNvPr>
          <p:cNvSpPr txBox="1">
            <a:spLocks noGrp="1" noRot="1" noChangeAspect="1" noChangeArrowheads="1"/>
          </p:cNvSpPr>
          <p:nvPr>
            <p:ph type="sldImg"/>
          </p:nvPr>
        </p:nvSpPr>
        <p:spPr bwMode="auto">
          <a:xfrm>
            <a:off x="120650"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4" name="Rectangle 6">
            <a:extLst>
              <a:ext uri="{FF2B5EF4-FFF2-40B4-BE49-F238E27FC236}">
                <a16:creationId xmlns:a16="http://schemas.microsoft.com/office/drawing/2014/main" id="{D2764CEF-32C3-0950-E901-C48F7C75CD7B}"/>
              </a:ext>
            </a:extLst>
          </p:cNvPr>
          <p:cNvSpPr txBox="1">
            <a:spLocks noGrp="1" noChangeArrowheads="1"/>
          </p:cNvSpPr>
          <p:nvPr>
            <p:ph type="body" idx="1"/>
          </p:nvPr>
        </p:nvSpPr>
        <p:spPr bwMode="auto">
          <a:xfrm>
            <a:off x="685800" y="4714875"/>
            <a:ext cx="548640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9857A2F-7302-ED95-39FD-2133CD3D6952}"/>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709885E8-2DC5-8D1D-B2F4-E1D7F6CC7813}"/>
              </a:ext>
            </a:extLst>
          </p:cNvPr>
          <p:cNvSpPr>
            <a:spLocks noGrp="1" noChangeArrowheads="1"/>
          </p:cNvSpPr>
          <p:nvPr>
            <p:ph type="sldNum"/>
          </p:nvPr>
        </p:nvSpPr>
        <p:spPr>
          <a:ln/>
        </p:spPr>
        <p:txBody>
          <a:bodyPr/>
          <a:lstStyle/>
          <a:p>
            <a:fld id="{B451D99D-330A-481A-B989-945DF7E87368}" type="slidenum">
              <a:rPr lang="en-US" altLang="pt-BR"/>
              <a:pPr/>
              <a:t>19</a:t>
            </a:fld>
            <a:endParaRPr lang="en-US" altLang="pt-BR"/>
          </a:p>
        </p:txBody>
      </p:sp>
      <p:sp>
        <p:nvSpPr>
          <p:cNvPr id="142337" name="Text Box 1">
            <a:extLst>
              <a:ext uri="{FF2B5EF4-FFF2-40B4-BE49-F238E27FC236}">
                <a16:creationId xmlns:a16="http://schemas.microsoft.com/office/drawing/2014/main" id="{F9DDC163-0ADF-72B8-F323-3B6F4AD00CC6}"/>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42338" name="Text Box 2">
            <a:extLst>
              <a:ext uri="{FF2B5EF4-FFF2-40B4-BE49-F238E27FC236}">
                <a16:creationId xmlns:a16="http://schemas.microsoft.com/office/drawing/2014/main" id="{5E402BD8-74D8-A1F2-625A-D083FC9D4D9A}"/>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74241C4B-54A8-49FA-98C0-536F00A326E0}" type="slidenum">
              <a:rPr lang="en-US" altLang="pt-BR" sz="1200">
                <a:latin typeface="Calibri" panose="020F0502020204030204" pitchFamily="34" charset="0"/>
                <a:cs typeface="Segoe UI" panose="020B0502040204020203" pitchFamily="34" charset="0"/>
              </a:rPr>
              <a:pPr algn="r" hangingPunct="1">
                <a:lnSpc>
                  <a:spcPct val="100000"/>
                </a:lnSpc>
              </a:pPr>
              <a:t>19</a:t>
            </a:fld>
            <a:endParaRPr lang="en-US" altLang="pt-BR" sz="1200">
              <a:latin typeface="Calibri" panose="020F0502020204030204" pitchFamily="34" charset="0"/>
              <a:cs typeface="Segoe UI" panose="020B0502040204020203" pitchFamily="34" charset="0"/>
            </a:endParaRPr>
          </a:p>
        </p:txBody>
      </p:sp>
      <p:sp>
        <p:nvSpPr>
          <p:cNvPr id="142339" name="Text Box 3">
            <a:extLst>
              <a:ext uri="{FF2B5EF4-FFF2-40B4-BE49-F238E27FC236}">
                <a16:creationId xmlns:a16="http://schemas.microsoft.com/office/drawing/2014/main" id="{BBC96275-3BFA-F063-39BD-8C4BEA9770A8}"/>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r>
              <a:rPr lang="en-US" altLang="pt-BR" sz="1200">
                <a:latin typeface="Calibri" panose="020F0502020204030204" pitchFamily="34" charset="0"/>
                <a:cs typeface="Segoe UI" panose="020B0502040204020203" pitchFamily="34" charset="0"/>
              </a:rPr>
              <a:t>10/16/23</a:t>
            </a:r>
          </a:p>
        </p:txBody>
      </p:sp>
      <p:sp>
        <p:nvSpPr>
          <p:cNvPr id="142340" name="Text Box 4">
            <a:extLst>
              <a:ext uri="{FF2B5EF4-FFF2-40B4-BE49-F238E27FC236}">
                <a16:creationId xmlns:a16="http://schemas.microsoft.com/office/drawing/2014/main" id="{B770EB99-A3C9-857D-D783-CEB49EF4B057}"/>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fld id="{5BA0CEF4-EA72-4655-BD18-3196AD6F1907}" type="slidenum">
              <a:rPr lang="en-US" altLang="pt-BR" sz="1200">
                <a:latin typeface="Calibri" panose="020F0502020204030204" pitchFamily="34" charset="0"/>
                <a:cs typeface="Segoe UI" panose="020B0502040204020203" pitchFamily="34" charset="0"/>
              </a:rPr>
              <a:pPr algn="r" hangingPunct="1">
                <a:lnSpc>
                  <a:spcPct val="83000"/>
                </a:lnSpc>
              </a:pPr>
              <a:t>19</a:t>
            </a:fld>
            <a:endParaRPr lang="en-US" altLang="pt-BR" sz="1200">
              <a:latin typeface="Calibri" panose="020F0502020204030204" pitchFamily="34" charset="0"/>
              <a:cs typeface="Segoe UI" panose="020B0502040204020203" pitchFamily="34" charset="0"/>
            </a:endParaRPr>
          </a:p>
        </p:txBody>
      </p:sp>
      <p:sp>
        <p:nvSpPr>
          <p:cNvPr id="142341" name="Text Box 5">
            <a:extLst>
              <a:ext uri="{FF2B5EF4-FFF2-40B4-BE49-F238E27FC236}">
                <a16:creationId xmlns:a16="http://schemas.microsoft.com/office/drawing/2014/main" id="{FC7DB1A0-7A1C-D86A-4729-B0E8158C65D2}"/>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fld id="{2590088F-6DA6-4F94-8232-495CF55FFCC1}" type="slidenum">
              <a:rPr lang="en-US" altLang="pt-BR" sz="1200">
                <a:latin typeface="Calibri" panose="020F0502020204030204" pitchFamily="34" charset="0"/>
              </a:rPr>
              <a:pPr algn="r" hangingPunct="1">
                <a:lnSpc>
                  <a:spcPct val="83000"/>
                </a:lnSpc>
              </a:pPr>
              <a:t>19</a:t>
            </a:fld>
            <a:endParaRPr lang="en-US" altLang="pt-BR" sz="1200">
              <a:latin typeface="Calibri" panose="020F0502020204030204" pitchFamily="34" charset="0"/>
            </a:endParaRPr>
          </a:p>
        </p:txBody>
      </p:sp>
      <p:sp>
        <p:nvSpPr>
          <p:cNvPr id="142342" name="Rectangle 6">
            <a:extLst>
              <a:ext uri="{FF2B5EF4-FFF2-40B4-BE49-F238E27FC236}">
                <a16:creationId xmlns:a16="http://schemas.microsoft.com/office/drawing/2014/main" id="{9F23C2D9-FB89-0640-C44D-18AFDF994628}"/>
              </a:ext>
            </a:extLst>
          </p:cNvPr>
          <p:cNvSpPr txBox="1">
            <a:spLocks noGrp="1" noRot="1" noChangeAspect="1" noChangeArrowheads="1"/>
          </p:cNvSpPr>
          <p:nvPr>
            <p:ph type="sldImg"/>
          </p:nvPr>
        </p:nvSpPr>
        <p:spPr bwMode="auto">
          <a:xfrm>
            <a:off x="120650"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43" name="Rectangle 7">
            <a:extLst>
              <a:ext uri="{FF2B5EF4-FFF2-40B4-BE49-F238E27FC236}">
                <a16:creationId xmlns:a16="http://schemas.microsoft.com/office/drawing/2014/main" id="{9B5A9DD3-92D5-5174-3DA8-F90A275FDFB1}"/>
              </a:ext>
            </a:extLst>
          </p:cNvPr>
          <p:cNvSpPr txBox="1">
            <a:spLocks noGrp="1" noChangeArrowheads="1"/>
          </p:cNvSpPr>
          <p:nvPr>
            <p:ph type="body" idx="1"/>
          </p:nvPr>
        </p:nvSpPr>
        <p:spPr bwMode="auto">
          <a:xfrm>
            <a:off x="685800" y="4714875"/>
            <a:ext cx="548640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A6D8C10-023B-BA6E-E376-5487C6AE4EF7}"/>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48C61673-D9EF-3429-2254-1C0B1573E868}"/>
              </a:ext>
            </a:extLst>
          </p:cNvPr>
          <p:cNvSpPr>
            <a:spLocks noGrp="1" noChangeArrowheads="1"/>
          </p:cNvSpPr>
          <p:nvPr>
            <p:ph type="sldNum"/>
          </p:nvPr>
        </p:nvSpPr>
        <p:spPr>
          <a:ln/>
        </p:spPr>
        <p:txBody>
          <a:bodyPr/>
          <a:lstStyle/>
          <a:p>
            <a:fld id="{37A8CD21-CA31-4276-A888-61A3E97D5971}" type="slidenum">
              <a:rPr lang="en-US" altLang="pt-BR"/>
              <a:pPr/>
              <a:t>2</a:t>
            </a:fld>
            <a:endParaRPr lang="en-US" altLang="pt-BR"/>
          </a:p>
        </p:txBody>
      </p:sp>
      <p:sp>
        <p:nvSpPr>
          <p:cNvPr id="121857" name="Text Box 1">
            <a:extLst>
              <a:ext uri="{FF2B5EF4-FFF2-40B4-BE49-F238E27FC236}">
                <a16:creationId xmlns:a16="http://schemas.microsoft.com/office/drawing/2014/main" id="{34E9F093-0EA0-2622-EBD0-345E0354A84E}"/>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21858" name="Text Box 2">
            <a:extLst>
              <a:ext uri="{FF2B5EF4-FFF2-40B4-BE49-F238E27FC236}">
                <a16:creationId xmlns:a16="http://schemas.microsoft.com/office/drawing/2014/main" id="{18B73EA3-1C16-A2A1-0AA6-37817E5C18CA}"/>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79E415F0-FCF9-4D4B-A4BF-EFAD5B078EA8}" type="slidenum">
              <a:rPr lang="en-US" altLang="pt-BR" sz="1200">
                <a:latin typeface="Calibri" panose="020F0502020204030204" pitchFamily="34" charset="0"/>
                <a:cs typeface="Segoe UI" panose="020B0502040204020203" pitchFamily="34" charset="0"/>
              </a:rPr>
              <a:pPr algn="r" hangingPunct="1">
                <a:lnSpc>
                  <a:spcPct val="100000"/>
                </a:lnSpc>
              </a:pPr>
              <a:t>2</a:t>
            </a:fld>
            <a:endParaRPr lang="en-US" altLang="pt-BR" sz="1200">
              <a:latin typeface="Calibri" panose="020F0502020204030204" pitchFamily="34" charset="0"/>
              <a:cs typeface="Segoe UI" panose="020B0502040204020203" pitchFamily="34" charset="0"/>
            </a:endParaRPr>
          </a:p>
        </p:txBody>
      </p:sp>
      <p:sp>
        <p:nvSpPr>
          <p:cNvPr id="121859" name="Text Box 3">
            <a:extLst>
              <a:ext uri="{FF2B5EF4-FFF2-40B4-BE49-F238E27FC236}">
                <a16:creationId xmlns:a16="http://schemas.microsoft.com/office/drawing/2014/main" id="{9A3E04EA-42D9-82D7-4AC3-18E67724D549}"/>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r>
              <a:rPr lang="en-US" altLang="pt-BR" sz="1200">
                <a:latin typeface="Calibri" panose="020F0502020204030204" pitchFamily="34" charset="0"/>
                <a:cs typeface="Segoe UI" panose="020B0502040204020203" pitchFamily="34" charset="0"/>
              </a:rPr>
              <a:t>10/16/23</a:t>
            </a:r>
          </a:p>
        </p:txBody>
      </p:sp>
      <p:sp>
        <p:nvSpPr>
          <p:cNvPr id="121860" name="Text Box 4">
            <a:extLst>
              <a:ext uri="{FF2B5EF4-FFF2-40B4-BE49-F238E27FC236}">
                <a16:creationId xmlns:a16="http://schemas.microsoft.com/office/drawing/2014/main" id="{076609EF-B2AC-2E9F-E8A3-FFE2AE9ED971}"/>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fld id="{F72643F4-6344-4954-BA31-744175DE05A9}" type="slidenum">
              <a:rPr lang="en-US" altLang="pt-BR" sz="1200">
                <a:latin typeface="Calibri" panose="020F0502020204030204" pitchFamily="34" charset="0"/>
                <a:cs typeface="Segoe UI" panose="020B0502040204020203" pitchFamily="34" charset="0"/>
              </a:rPr>
              <a:pPr algn="r" hangingPunct="1">
                <a:lnSpc>
                  <a:spcPct val="83000"/>
                </a:lnSpc>
              </a:pPr>
              <a:t>2</a:t>
            </a:fld>
            <a:endParaRPr lang="en-US" altLang="pt-BR" sz="1200">
              <a:latin typeface="Calibri" panose="020F0502020204030204" pitchFamily="34" charset="0"/>
              <a:cs typeface="Segoe UI" panose="020B0502040204020203" pitchFamily="34" charset="0"/>
            </a:endParaRPr>
          </a:p>
        </p:txBody>
      </p:sp>
      <p:sp>
        <p:nvSpPr>
          <p:cNvPr id="121861" name="Rectangle 5">
            <a:extLst>
              <a:ext uri="{FF2B5EF4-FFF2-40B4-BE49-F238E27FC236}">
                <a16:creationId xmlns:a16="http://schemas.microsoft.com/office/drawing/2014/main" id="{ED5CC29C-73A1-B68B-C8AD-A6B91992DCC5}"/>
              </a:ext>
            </a:extLst>
          </p:cNvPr>
          <p:cNvSpPr txBox="1">
            <a:spLocks noGrp="1" noRot="1" noChangeAspect="1" noChangeArrowheads="1"/>
          </p:cNvSpPr>
          <p:nvPr>
            <p:ph type="sldImg"/>
          </p:nvPr>
        </p:nvSpPr>
        <p:spPr bwMode="auto">
          <a:xfrm>
            <a:off x="120650"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62" name="Rectangle 6">
            <a:extLst>
              <a:ext uri="{FF2B5EF4-FFF2-40B4-BE49-F238E27FC236}">
                <a16:creationId xmlns:a16="http://schemas.microsoft.com/office/drawing/2014/main" id="{F78DFA5F-C372-BF46-1595-EAEECD2FBAD5}"/>
              </a:ext>
            </a:extLst>
          </p:cNvPr>
          <p:cNvSpPr txBox="1">
            <a:spLocks noGrp="1" noChangeArrowheads="1"/>
          </p:cNvSpPr>
          <p:nvPr>
            <p:ph type="body" idx="1"/>
          </p:nvPr>
        </p:nvSpPr>
        <p:spPr bwMode="auto">
          <a:xfrm>
            <a:off x="685800" y="4714875"/>
            <a:ext cx="548640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CC32D7A-E7DC-06E5-FF0A-A74D703BBDB9}"/>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5C1F14D9-F7B5-7A7D-68DB-0EAA03EA22D0}"/>
              </a:ext>
            </a:extLst>
          </p:cNvPr>
          <p:cNvSpPr>
            <a:spLocks noGrp="1" noChangeArrowheads="1"/>
          </p:cNvSpPr>
          <p:nvPr>
            <p:ph type="sldNum"/>
          </p:nvPr>
        </p:nvSpPr>
        <p:spPr>
          <a:ln/>
        </p:spPr>
        <p:txBody>
          <a:bodyPr/>
          <a:lstStyle/>
          <a:p>
            <a:fld id="{9906C063-5A34-417D-86E6-53C548A2A3B6}" type="slidenum">
              <a:rPr lang="en-US" altLang="pt-BR"/>
              <a:pPr/>
              <a:t>20</a:t>
            </a:fld>
            <a:endParaRPr lang="en-US" altLang="pt-BR"/>
          </a:p>
        </p:txBody>
      </p:sp>
      <p:sp>
        <p:nvSpPr>
          <p:cNvPr id="143361" name="Text Box 1">
            <a:extLst>
              <a:ext uri="{FF2B5EF4-FFF2-40B4-BE49-F238E27FC236}">
                <a16:creationId xmlns:a16="http://schemas.microsoft.com/office/drawing/2014/main" id="{1D366A15-A692-F754-B104-3C407F673C5D}"/>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43362" name="Text Box 2">
            <a:extLst>
              <a:ext uri="{FF2B5EF4-FFF2-40B4-BE49-F238E27FC236}">
                <a16:creationId xmlns:a16="http://schemas.microsoft.com/office/drawing/2014/main" id="{4CF307AB-1992-649D-FA4E-441A288C3830}"/>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15EB2883-3A81-42EF-8BB4-3A3EC39B7A57}" type="slidenum">
              <a:rPr lang="en-US" altLang="pt-BR" sz="1200">
                <a:latin typeface="Calibri" panose="020F0502020204030204" pitchFamily="34" charset="0"/>
                <a:cs typeface="Segoe UI" panose="020B0502040204020203" pitchFamily="34" charset="0"/>
              </a:rPr>
              <a:pPr algn="r" hangingPunct="1">
                <a:lnSpc>
                  <a:spcPct val="100000"/>
                </a:lnSpc>
              </a:pPr>
              <a:t>20</a:t>
            </a:fld>
            <a:endParaRPr lang="en-US" altLang="pt-BR" sz="1200">
              <a:latin typeface="Calibri" panose="020F0502020204030204" pitchFamily="34" charset="0"/>
              <a:cs typeface="Segoe UI" panose="020B0502040204020203" pitchFamily="34" charset="0"/>
            </a:endParaRPr>
          </a:p>
        </p:txBody>
      </p:sp>
      <p:sp>
        <p:nvSpPr>
          <p:cNvPr id="143363" name="Text Box 3">
            <a:extLst>
              <a:ext uri="{FF2B5EF4-FFF2-40B4-BE49-F238E27FC236}">
                <a16:creationId xmlns:a16="http://schemas.microsoft.com/office/drawing/2014/main" id="{91F3061F-FE3F-AE5F-3C5C-F3099B591B44}"/>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r>
              <a:rPr lang="en-US" altLang="pt-BR" sz="1200">
                <a:latin typeface="Calibri" panose="020F0502020204030204" pitchFamily="34" charset="0"/>
                <a:cs typeface="Segoe UI" panose="020B0502040204020203" pitchFamily="34" charset="0"/>
              </a:rPr>
              <a:t>10/16/23</a:t>
            </a:r>
          </a:p>
        </p:txBody>
      </p:sp>
      <p:sp>
        <p:nvSpPr>
          <p:cNvPr id="143364" name="Text Box 4">
            <a:extLst>
              <a:ext uri="{FF2B5EF4-FFF2-40B4-BE49-F238E27FC236}">
                <a16:creationId xmlns:a16="http://schemas.microsoft.com/office/drawing/2014/main" id="{8FC82CCB-1741-52BD-7FA7-AB7FCC93DF97}"/>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fld id="{E70B40A5-6DDF-4DC0-B258-91CB5F9A6F0F}" type="slidenum">
              <a:rPr lang="en-US" altLang="pt-BR" sz="1200">
                <a:latin typeface="Calibri" panose="020F0502020204030204" pitchFamily="34" charset="0"/>
                <a:cs typeface="Segoe UI" panose="020B0502040204020203" pitchFamily="34" charset="0"/>
              </a:rPr>
              <a:pPr algn="r" hangingPunct="1">
                <a:lnSpc>
                  <a:spcPct val="83000"/>
                </a:lnSpc>
              </a:pPr>
              <a:t>20</a:t>
            </a:fld>
            <a:endParaRPr lang="en-US" altLang="pt-BR" sz="1200">
              <a:latin typeface="Calibri" panose="020F0502020204030204" pitchFamily="34" charset="0"/>
              <a:cs typeface="Segoe UI" panose="020B0502040204020203" pitchFamily="34" charset="0"/>
            </a:endParaRPr>
          </a:p>
        </p:txBody>
      </p:sp>
      <p:sp>
        <p:nvSpPr>
          <p:cNvPr id="143365" name="Text Box 5">
            <a:extLst>
              <a:ext uri="{FF2B5EF4-FFF2-40B4-BE49-F238E27FC236}">
                <a16:creationId xmlns:a16="http://schemas.microsoft.com/office/drawing/2014/main" id="{6D1A074A-51EA-1E06-7095-4A7D3C95AFD1}"/>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fld id="{BA96FB2D-E32F-464B-AB32-6720004A6C8F}" type="slidenum">
              <a:rPr lang="en-US" altLang="pt-BR" sz="1200">
                <a:latin typeface="Calibri" panose="020F0502020204030204" pitchFamily="34" charset="0"/>
              </a:rPr>
              <a:pPr algn="r" hangingPunct="1">
                <a:lnSpc>
                  <a:spcPct val="83000"/>
                </a:lnSpc>
              </a:pPr>
              <a:t>20</a:t>
            </a:fld>
            <a:endParaRPr lang="en-US" altLang="pt-BR" sz="1200">
              <a:latin typeface="Calibri" panose="020F0502020204030204" pitchFamily="34" charset="0"/>
            </a:endParaRPr>
          </a:p>
        </p:txBody>
      </p:sp>
      <p:sp>
        <p:nvSpPr>
          <p:cNvPr id="143366" name="Rectangle 6">
            <a:extLst>
              <a:ext uri="{FF2B5EF4-FFF2-40B4-BE49-F238E27FC236}">
                <a16:creationId xmlns:a16="http://schemas.microsoft.com/office/drawing/2014/main" id="{C55FAD11-AB4F-0CF3-D842-4F76D906FFCB}"/>
              </a:ext>
            </a:extLst>
          </p:cNvPr>
          <p:cNvSpPr txBox="1">
            <a:spLocks noGrp="1" noRot="1" noChangeAspect="1" noChangeArrowheads="1"/>
          </p:cNvSpPr>
          <p:nvPr>
            <p:ph type="sldImg"/>
          </p:nvPr>
        </p:nvSpPr>
        <p:spPr bwMode="auto">
          <a:xfrm>
            <a:off x="120650"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7" name="Rectangle 7">
            <a:extLst>
              <a:ext uri="{FF2B5EF4-FFF2-40B4-BE49-F238E27FC236}">
                <a16:creationId xmlns:a16="http://schemas.microsoft.com/office/drawing/2014/main" id="{2C054BB9-F1F7-D728-EA49-CBEA1F1120CE}"/>
              </a:ext>
            </a:extLst>
          </p:cNvPr>
          <p:cNvSpPr txBox="1">
            <a:spLocks noGrp="1" noChangeArrowheads="1"/>
          </p:cNvSpPr>
          <p:nvPr>
            <p:ph type="body" idx="1"/>
          </p:nvPr>
        </p:nvSpPr>
        <p:spPr bwMode="auto">
          <a:xfrm>
            <a:off x="685800" y="4714875"/>
            <a:ext cx="548640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FD2EB03-EACB-1412-E5A6-8BA5CC858666}"/>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FD484DA1-C471-AE04-C752-D0BD154EF619}"/>
              </a:ext>
            </a:extLst>
          </p:cNvPr>
          <p:cNvSpPr>
            <a:spLocks noGrp="1" noChangeArrowheads="1"/>
          </p:cNvSpPr>
          <p:nvPr>
            <p:ph type="sldNum"/>
          </p:nvPr>
        </p:nvSpPr>
        <p:spPr>
          <a:ln/>
        </p:spPr>
        <p:txBody>
          <a:bodyPr/>
          <a:lstStyle/>
          <a:p>
            <a:fld id="{7D49D5D0-620C-44BC-AB5B-4372A410058E}" type="slidenum">
              <a:rPr lang="en-US" altLang="pt-BR"/>
              <a:pPr/>
              <a:t>21</a:t>
            </a:fld>
            <a:endParaRPr lang="en-US" altLang="pt-BR"/>
          </a:p>
        </p:txBody>
      </p:sp>
      <p:sp>
        <p:nvSpPr>
          <p:cNvPr id="145409" name="Text Box 1">
            <a:extLst>
              <a:ext uri="{FF2B5EF4-FFF2-40B4-BE49-F238E27FC236}">
                <a16:creationId xmlns:a16="http://schemas.microsoft.com/office/drawing/2014/main" id="{92D46E5A-02F8-F774-E79E-C7083F794340}"/>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45410" name="Text Box 2">
            <a:extLst>
              <a:ext uri="{FF2B5EF4-FFF2-40B4-BE49-F238E27FC236}">
                <a16:creationId xmlns:a16="http://schemas.microsoft.com/office/drawing/2014/main" id="{6942A13A-6B33-F394-5A9F-CC76E83435CF}"/>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1CFF9695-FBF9-4EC1-9FAA-357E343712C7}" type="slidenum">
              <a:rPr lang="en-US" altLang="pt-BR" sz="1200">
                <a:latin typeface="Calibri" panose="020F0502020204030204" pitchFamily="34" charset="0"/>
                <a:cs typeface="Segoe UI" panose="020B0502040204020203" pitchFamily="34" charset="0"/>
              </a:rPr>
              <a:pPr algn="r" hangingPunct="1">
                <a:lnSpc>
                  <a:spcPct val="100000"/>
                </a:lnSpc>
              </a:pPr>
              <a:t>21</a:t>
            </a:fld>
            <a:endParaRPr lang="en-US" altLang="pt-BR" sz="1200">
              <a:latin typeface="Calibri" panose="020F0502020204030204" pitchFamily="34" charset="0"/>
              <a:cs typeface="Segoe UI" panose="020B0502040204020203" pitchFamily="34" charset="0"/>
            </a:endParaRPr>
          </a:p>
        </p:txBody>
      </p:sp>
      <p:sp>
        <p:nvSpPr>
          <p:cNvPr id="145411" name="Text Box 3">
            <a:extLst>
              <a:ext uri="{FF2B5EF4-FFF2-40B4-BE49-F238E27FC236}">
                <a16:creationId xmlns:a16="http://schemas.microsoft.com/office/drawing/2014/main" id="{8B04C0F5-0E1A-16BC-1589-33A133A1F5BB}"/>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r>
              <a:rPr lang="en-US" altLang="pt-BR" sz="1200">
                <a:latin typeface="Calibri" panose="020F0502020204030204" pitchFamily="34" charset="0"/>
                <a:cs typeface="Segoe UI" panose="020B0502040204020203" pitchFamily="34" charset="0"/>
              </a:rPr>
              <a:t>10/16/23</a:t>
            </a:r>
          </a:p>
        </p:txBody>
      </p:sp>
      <p:sp>
        <p:nvSpPr>
          <p:cNvPr id="145412" name="Text Box 4">
            <a:extLst>
              <a:ext uri="{FF2B5EF4-FFF2-40B4-BE49-F238E27FC236}">
                <a16:creationId xmlns:a16="http://schemas.microsoft.com/office/drawing/2014/main" id="{88561073-A77B-301F-0F90-EEA923D79B91}"/>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fld id="{5BE7DFCA-3D96-4503-B408-F34DC1837EA7}" type="slidenum">
              <a:rPr lang="en-US" altLang="pt-BR" sz="1200">
                <a:latin typeface="Calibri" panose="020F0502020204030204" pitchFamily="34" charset="0"/>
                <a:cs typeface="Segoe UI" panose="020B0502040204020203" pitchFamily="34" charset="0"/>
              </a:rPr>
              <a:pPr algn="r" hangingPunct="1">
                <a:lnSpc>
                  <a:spcPct val="83000"/>
                </a:lnSpc>
              </a:pPr>
              <a:t>21</a:t>
            </a:fld>
            <a:endParaRPr lang="en-US" altLang="pt-BR" sz="1200">
              <a:latin typeface="Calibri" panose="020F0502020204030204" pitchFamily="34" charset="0"/>
              <a:cs typeface="Segoe UI" panose="020B0502040204020203" pitchFamily="34" charset="0"/>
            </a:endParaRPr>
          </a:p>
        </p:txBody>
      </p:sp>
      <p:sp>
        <p:nvSpPr>
          <p:cNvPr id="145413" name="Text Box 5">
            <a:extLst>
              <a:ext uri="{FF2B5EF4-FFF2-40B4-BE49-F238E27FC236}">
                <a16:creationId xmlns:a16="http://schemas.microsoft.com/office/drawing/2014/main" id="{903B3583-91C3-3333-A5BC-3BFEC6BEC4C7}"/>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fld id="{79243423-D42E-481D-B512-2A586E37714C}" type="slidenum">
              <a:rPr lang="en-US" altLang="pt-BR" sz="1200">
                <a:latin typeface="Calibri" panose="020F0502020204030204" pitchFamily="34" charset="0"/>
              </a:rPr>
              <a:pPr algn="r" hangingPunct="1">
                <a:lnSpc>
                  <a:spcPct val="83000"/>
                </a:lnSpc>
              </a:pPr>
              <a:t>21</a:t>
            </a:fld>
            <a:endParaRPr lang="en-US" altLang="pt-BR" sz="1200">
              <a:latin typeface="Calibri" panose="020F0502020204030204" pitchFamily="34" charset="0"/>
            </a:endParaRPr>
          </a:p>
        </p:txBody>
      </p:sp>
      <p:sp>
        <p:nvSpPr>
          <p:cNvPr id="145414" name="Rectangle 6">
            <a:extLst>
              <a:ext uri="{FF2B5EF4-FFF2-40B4-BE49-F238E27FC236}">
                <a16:creationId xmlns:a16="http://schemas.microsoft.com/office/drawing/2014/main" id="{326437C2-9D1E-FB2B-778C-A04389A60D18}"/>
              </a:ext>
            </a:extLst>
          </p:cNvPr>
          <p:cNvSpPr txBox="1">
            <a:spLocks noGrp="1" noRot="1" noChangeAspect="1" noChangeArrowheads="1"/>
          </p:cNvSpPr>
          <p:nvPr>
            <p:ph type="sldImg"/>
          </p:nvPr>
        </p:nvSpPr>
        <p:spPr bwMode="auto">
          <a:xfrm>
            <a:off x="120650"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5" name="Rectangle 7">
            <a:extLst>
              <a:ext uri="{FF2B5EF4-FFF2-40B4-BE49-F238E27FC236}">
                <a16:creationId xmlns:a16="http://schemas.microsoft.com/office/drawing/2014/main" id="{C5976266-3C65-9958-DD91-1A656B4F9860}"/>
              </a:ext>
            </a:extLst>
          </p:cNvPr>
          <p:cNvSpPr txBox="1">
            <a:spLocks noGrp="1" noChangeArrowheads="1"/>
          </p:cNvSpPr>
          <p:nvPr>
            <p:ph type="body" idx="1"/>
          </p:nvPr>
        </p:nvSpPr>
        <p:spPr bwMode="auto">
          <a:xfrm>
            <a:off x="685800" y="4714875"/>
            <a:ext cx="548640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872FF87-85E3-AD28-FE52-4C290F1A94B5}"/>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FB970405-7068-9BB8-4DEE-0E0F09E3399F}"/>
              </a:ext>
            </a:extLst>
          </p:cNvPr>
          <p:cNvSpPr>
            <a:spLocks noGrp="1" noChangeArrowheads="1"/>
          </p:cNvSpPr>
          <p:nvPr>
            <p:ph type="sldNum"/>
          </p:nvPr>
        </p:nvSpPr>
        <p:spPr>
          <a:ln/>
        </p:spPr>
        <p:txBody>
          <a:bodyPr/>
          <a:lstStyle/>
          <a:p>
            <a:fld id="{CB339B49-2737-4AF4-80F9-B31CDEBBA307}" type="slidenum">
              <a:rPr lang="en-US" altLang="pt-BR"/>
              <a:pPr/>
              <a:t>22</a:t>
            </a:fld>
            <a:endParaRPr lang="en-US" altLang="pt-BR"/>
          </a:p>
        </p:txBody>
      </p:sp>
      <p:sp>
        <p:nvSpPr>
          <p:cNvPr id="146433" name="Text Box 1">
            <a:extLst>
              <a:ext uri="{FF2B5EF4-FFF2-40B4-BE49-F238E27FC236}">
                <a16:creationId xmlns:a16="http://schemas.microsoft.com/office/drawing/2014/main" id="{045446DC-4378-FEB6-9DC6-9DEA3D4F6832}"/>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46434" name="Text Box 2">
            <a:extLst>
              <a:ext uri="{FF2B5EF4-FFF2-40B4-BE49-F238E27FC236}">
                <a16:creationId xmlns:a16="http://schemas.microsoft.com/office/drawing/2014/main" id="{EA919001-399F-7CEB-389D-148C82C6B4C5}"/>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02583C0E-6312-414B-9F86-1A0A2A74E46B}" type="slidenum">
              <a:rPr lang="en-US" altLang="pt-BR" sz="1200">
                <a:latin typeface="Calibri" panose="020F0502020204030204" pitchFamily="34" charset="0"/>
                <a:cs typeface="Segoe UI" panose="020B0502040204020203" pitchFamily="34" charset="0"/>
              </a:rPr>
              <a:pPr algn="r" hangingPunct="1">
                <a:lnSpc>
                  <a:spcPct val="100000"/>
                </a:lnSpc>
              </a:pPr>
              <a:t>22</a:t>
            </a:fld>
            <a:endParaRPr lang="en-US" altLang="pt-BR" sz="1200">
              <a:latin typeface="Calibri" panose="020F0502020204030204" pitchFamily="34" charset="0"/>
              <a:cs typeface="Segoe UI" panose="020B0502040204020203" pitchFamily="34" charset="0"/>
            </a:endParaRPr>
          </a:p>
        </p:txBody>
      </p:sp>
      <p:sp>
        <p:nvSpPr>
          <p:cNvPr id="146435" name="Text Box 3">
            <a:extLst>
              <a:ext uri="{FF2B5EF4-FFF2-40B4-BE49-F238E27FC236}">
                <a16:creationId xmlns:a16="http://schemas.microsoft.com/office/drawing/2014/main" id="{E5BB118E-2E8D-6846-05CD-06937E45B2EF}"/>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r>
              <a:rPr lang="en-US" altLang="pt-BR" sz="1200">
                <a:latin typeface="Calibri" panose="020F0502020204030204" pitchFamily="34" charset="0"/>
                <a:cs typeface="Segoe UI" panose="020B0502040204020203" pitchFamily="34" charset="0"/>
              </a:rPr>
              <a:t>10/16/23</a:t>
            </a:r>
          </a:p>
        </p:txBody>
      </p:sp>
      <p:sp>
        <p:nvSpPr>
          <p:cNvPr id="146436" name="Text Box 4">
            <a:extLst>
              <a:ext uri="{FF2B5EF4-FFF2-40B4-BE49-F238E27FC236}">
                <a16:creationId xmlns:a16="http://schemas.microsoft.com/office/drawing/2014/main" id="{D010F2D1-BABC-271A-6FA5-F7703121BA5A}"/>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fld id="{6CE6E8AD-C934-4207-AF6A-3832A31D4EEF}" type="slidenum">
              <a:rPr lang="en-US" altLang="pt-BR" sz="1200">
                <a:latin typeface="Calibri" panose="020F0502020204030204" pitchFamily="34" charset="0"/>
                <a:cs typeface="Segoe UI" panose="020B0502040204020203" pitchFamily="34" charset="0"/>
              </a:rPr>
              <a:pPr algn="r" hangingPunct="1">
                <a:lnSpc>
                  <a:spcPct val="83000"/>
                </a:lnSpc>
              </a:pPr>
              <a:t>22</a:t>
            </a:fld>
            <a:endParaRPr lang="en-US" altLang="pt-BR" sz="1200">
              <a:latin typeface="Calibri" panose="020F0502020204030204" pitchFamily="34" charset="0"/>
              <a:cs typeface="Segoe UI" panose="020B0502040204020203" pitchFamily="34" charset="0"/>
            </a:endParaRPr>
          </a:p>
        </p:txBody>
      </p:sp>
      <p:sp>
        <p:nvSpPr>
          <p:cNvPr id="146437" name="Rectangle 5">
            <a:extLst>
              <a:ext uri="{FF2B5EF4-FFF2-40B4-BE49-F238E27FC236}">
                <a16:creationId xmlns:a16="http://schemas.microsoft.com/office/drawing/2014/main" id="{4CE16599-79B8-D82F-647D-24110B567488}"/>
              </a:ext>
            </a:extLst>
          </p:cNvPr>
          <p:cNvSpPr txBox="1">
            <a:spLocks noGrp="1" noRot="1" noChangeAspect="1" noChangeArrowheads="1"/>
          </p:cNvSpPr>
          <p:nvPr>
            <p:ph type="sldImg"/>
          </p:nvPr>
        </p:nvSpPr>
        <p:spPr bwMode="auto">
          <a:xfrm>
            <a:off x="120650"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8" name="Rectangle 6">
            <a:extLst>
              <a:ext uri="{FF2B5EF4-FFF2-40B4-BE49-F238E27FC236}">
                <a16:creationId xmlns:a16="http://schemas.microsoft.com/office/drawing/2014/main" id="{8C99E2ED-FB9A-BA8B-3CE8-CCC343A8BADB}"/>
              </a:ext>
            </a:extLst>
          </p:cNvPr>
          <p:cNvSpPr txBox="1">
            <a:spLocks noGrp="1" noChangeArrowheads="1"/>
          </p:cNvSpPr>
          <p:nvPr>
            <p:ph type="body" idx="1"/>
          </p:nvPr>
        </p:nvSpPr>
        <p:spPr bwMode="auto">
          <a:xfrm>
            <a:off x="685800" y="4714875"/>
            <a:ext cx="548640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A8F52B0-3F7F-1B39-6D7E-5BEF071B8117}"/>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81B81548-0DC9-0156-547B-5CF68A9FDF8F}"/>
              </a:ext>
            </a:extLst>
          </p:cNvPr>
          <p:cNvSpPr>
            <a:spLocks noGrp="1" noChangeArrowheads="1"/>
          </p:cNvSpPr>
          <p:nvPr>
            <p:ph type="sldNum"/>
          </p:nvPr>
        </p:nvSpPr>
        <p:spPr>
          <a:ln/>
        </p:spPr>
        <p:txBody>
          <a:bodyPr/>
          <a:lstStyle/>
          <a:p>
            <a:fld id="{26121337-0CF4-430A-BD30-FCB6A9E337A6}" type="slidenum">
              <a:rPr lang="en-US" altLang="pt-BR"/>
              <a:pPr/>
              <a:t>23</a:t>
            </a:fld>
            <a:endParaRPr lang="en-US" altLang="pt-BR"/>
          </a:p>
        </p:txBody>
      </p:sp>
      <p:sp>
        <p:nvSpPr>
          <p:cNvPr id="147457" name="Text Box 1">
            <a:extLst>
              <a:ext uri="{FF2B5EF4-FFF2-40B4-BE49-F238E27FC236}">
                <a16:creationId xmlns:a16="http://schemas.microsoft.com/office/drawing/2014/main" id="{AACA4DF0-A3BA-D2D4-1ED4-E4B3CF0EAE05}"/>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47458" name="Text Box 2">
            <a:extLst>
              <a:ext uri="{FF2B5EF4-FFF2-40B4-BE49-F238E27FC236}">
                <a16:creationId xmlns:a16="http://schemas.microsoft.com/office/drawing/2014/main" id="{FDE39DBF-D025-DA15-1B9F-96C70FDA9184}"/>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A31B648D-6BD9-4A3F-83FB-C27E90671E91}" type="slidenum">
              <a:rPr lang="en-US" altLang="pt-BR" sz="1200">
                <a:latin typeface="Calibri" panose="020F0502020204030204" pitchFamily="34" charset="0"/>
                <a:cs typeface="Segoe UI" panose="020B0502040204020203" pitchFamily="34" charset="0"/>
              </a:rPr>
              <a:pPr algn="r" hangingPunct="1">
                <a:lnSpc>
                  <a:spcPct val="100000"/>
                </a:lnSpc>
              </a:pPr>
              <a:t>23</a:t>
            </a:fld>
            <a:endParaRPr lang="en-US" altLang="pt-BR" sz="1200">
              <a:latin typeface="Calibri" panose="020F0502020204030204" pitchFamily="34" charset="0"/>
              <a:cs typeface="Segoe UI" panose="020B0502040204020203" pitchFamily="34" charset="0"/>
            </a:endParaRPr>
          </a:p>
        </p:txBody>
      </p:sp>
      <p:sp>
        <p:nvSpPr>
          <p:cNvPr id="147459" name="Text Box 3">
            <a:extLst>
              <a:ext uri="{FF2B5EF4-FFF2-40B4-BE49-F238E27FC236}">
                <a16:creationId xmlns:a16="http://schemas.microsoft.com/office/drawing/2014/main" id="{AAE290FD-5BE1-FEB4-7798-8BC55455ABDD}"/>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r>
              <a:rPr lang="en-US" altLang="pt-BR" sz="1200">
                <a:latin typeface="Calibri" panose="020F0502020204030204" pitchFamily="34" charset="0"/>
                <a:cs typeface="Segoe UI" panose="020B0502040204020203" pitchFamily="34" charset="0"/>
              </a:rPr>
              <a:t>10/16/23</a:t>
            </a:r>
          </a:p>
        </p:txBody>
      </p:sp>
      <p:sp>
        <p:nvSpPr>
          <p:cNvPr id="147460" name="Text Box 4">
            <a:extLst>
              <a:ext uri="{FF2B5EF4-FFF2-40B4-BE49-F238E27FC236}">
                <a16:creationId xmlns:a16="http://schemas.microsoft.com/office/drawing/2014/main" id="{7EABD80E-7147-D576-3C6C-468BC54F2231}"/>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fld id="{E13E2F3F-0221-4249-B03D-74DC840CBD38}" type="slidenum">
              <a:rPr lang="en-US" altLang="pt-BR" sz="1200">
                <a:latin typeface="Calibri" panose="020F0502020204030204" pitchFamily="34" charset="0"/>
                <a:cs typeface="Segoe UI" panose="020B0502040204020203" pitchFamily="34" charset="0"/>
              </a:rPr>
              <a:pPr algn="r" hangingPunct="1">
                <a:lnSpc>
                  <a:spcPct val="83000"/>
                </a:lnSpc>
              </a:pPr>
              <a:t>23</a:t>
            </a:fld>
            <a:endParaRPr lang="en-US" altLang="pt-BR" sz="1200">
              <a:latin typeface="Calibri" panose="020F0502020204030204" pitchFamily="34" charset="0"/>
              <a:cs typeface="Segoe UI" panose="020B0502040204020203" pitchFamily="34" charset="0"/>
            </a:endParaRPr>
          </a:p>
        </p:txBody>
      </p:sp>
      <p:sp>
        <p:nvSpPr>
          <p:cNvPr id="147461" name="Rectangle 5">
            <a:extLst>
              <a:ext uri="{FF2B5EF4-FFF2-40B4-BE49-F238E27FC236}">
                <a16:creationId xmlns:a16="http://schemas.microsoft.com/office/drawing/2014/main" id="{E61987F2-49B6-1947-D14F-49428258BCF7}"/>
              </a:ext>
            </a:extLst>
          </p:cNvPr>
          <p:cNvSpPr txBox="1">
            <a:spLocks noGrp="1" noRot="1" noChangeAspect="1" noChangeArrowheads="1"/>
          </p:cNvSpPr>
          <p:nvPr>
            <p:ph type="sldImg"/>
          </p:nvPr>
        </p:nvSpPr>
        <p:spPr bwMode="auto">
          <a:xfrm>
            <a:off x="120650"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62" name="Rectangle 6">
            <a:extLst>
              <a:ext uri="{FF2B5EF4-FFF2-40B4-BE49-F238E27FC236}">
                <a16:creationId xmlns:a16="http://schemas.microsoft.com/office/drawing/2014/main" id="{3BE4B74F-5F88-E70B-3A14-8283D90DDAF0}"/>
              </a:ext>
            </a:extLst>
          </p:cNvPr>
          <p:cNvSpPr txBox="1">
            <a:spLocks noGrp="1" noChangeArrowheads="1"/>
          </p:cNvSpPr>
          <p:nvPr>
            <p:ph type="body" idx="1"/>
          </p:nvPr>
        </p:nvSpPr>
        <p:spPr bwMode="auto">
          <a:xfrm>
            <a:off x="685800" y="4714875"/>
            <a:ext cx="548640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8985A67-487E-0CE5-FD9D-FF966293FC77}"/>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D129EEFB-F50F-5CB0-8E64-534F76BA6F35}"/>
              </a:ext>
            </a:extLst>
          </p:cNvPr>
          <p:cNvSpPr>
            <a:spLocks noGrp="1" noChangeArrowheads="1"/>
          </p:cNvSpPr>
          <p:nvPr>
            <p:ph type="sldNum"/>
          </p:nvPr>
        </p:nvSpPr>
        <p:spPr>
          <a:ln/>
        </p:spPr>
        <p:txBody>
          <a:bodyPr/>
          <a:lstStyle/>
          <a:p>
            <a:fld id="{11919B7E-8E00-4F10-831D-85BA425AF4A0}" type="slidenum">
              <a:rPr lang="en-US" altLang="pt-BR"/>
              <a:pPr/>
              <a:t>24</a:t>
            </a:fld>
            <a:endParaRPr lang="en-US" altLang="pt-BR"/>
          </a:p>
        </p:txBody>
      </p:sp>
      <p:sp>
        <p:nvSpPr>
          <p:cNvPr id="148481" name="Text Box 1">
            <a:extLst>
              <a:ext uri="{FF2B5EF4-FFF2-40B4-BE49-F238E27FC236}">
                <a16:creationId xmlns:a16="http://schemas.microsoft.com/office/drawing/2014/main" id="{58B524AC-58A3-7178-4FAB-D32C6A77F517}"/>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48482" name="Text Box 2">
            <a:extLst>
              <a:ext uri="{FF2B5EF4-FFF2-40B4-BE49-F238E27FC236}">
                <a16:creationId xmlns:a16="http://schemas.microsoft.com/office/drawing/2014/main" id="{B0C8903C-BC33-8E98-6A19-173B756DD375}"/>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82F457BA-4B98-465C-BD75-0B43091F913B}" type="slidenum">
              <a:rPr lang="en-US" altLang="pt-BR" sz="1200">
                <a:latin typeface="Calibri" panose="020F0502020204030204" pitchFamily="34" charset="0"/>
                <a:cs typeface="Segoe UI" panose="020B0502040204020203" pitchFamily="34" charset="0"/>
              </a:rPr>
              <a:pPr algn="r" hangingPunct="1">
                <a:lnSpc>
                  <a:spcPct val="100000"/>
                </a:lnSpc>
              </a:pPr>
              <a:t>24</a:t>
            </a:fld>
            <a:endParaRPr lang="en-US" altLang="pt-BR" sz="1200">
              <a:latin typeface="Calibri" panose="020F0502020204030204" pitchFamily="34" charset="0"/>
              <a:cs typeface="Segoe UI" panose="020B0502040204020203" pitchFamily="34" charset="0"/>
            </a:endParaRPr>
          </a:p>
        </p:txBody>
      </p:sp>
      <p:sp>
        <p:nvSpPr>
          <p:cNvPr id="148483" name="Text Box 3">
            <a:extLst>
              <a:ext uri="{FF2B5EF4-FFF2-40B4-BE49-F238E27FC236}">
                <a16:creationId xmlns:a16="http://schemas.microsoft.com/office/drawing/2014/main" id="{11897ADD-AFEE-2387-3788-EF9D8556F9EC}"/>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r>
              <a:rPr lang="en-US" altLang="pt-BR" sz="1200">
                <a:latin typeface="Calibri" panose="020F0502020204030204" pitchFamily="34" charset="0"/>
                <a:cs typeface="Segoe UI" panose="020B0502040204020203" pitchFamily="34" charset="0"/>
              </a:rPr>
              <a:t>10/16/23</a:t>
            </a:r>
          </a:p>
        </p:txBody>
      </p:sp>
      <p:sp>
        <p:nvSpPr>
          <p:cNvPr id="148484" name="Text Box 4">
            <a:extLst>
              <a:ext uri="{FF2B5EF4-FFF2-40B4-BE49-F238E27FC236}">
                <a16:creationId xmlns:a16="http://schemas.microsoft.com/office/drawing/2014/main" id="{AE89DE30-B78D-15A4-6C2B-814388773D0E}"/>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fld id="{2AC440E6-D3B9-46DB-BCB1-CF582264DE1E}" type="slidenum">
              <a:rPr lang="en-US" altLang="pt-BR" sz="1200">
                <a:latin typeface="Calibri" panose="020F0502020204030204" pitchFamily="34" charset="0"/>
                <a:cs typeface="Segoe UI" panose="020B0502040204020203" pitchFamily="34" charset="0"/>
              </a:rPr>
              <a:pPr algn="r" hangingPunct="1">
                <a:lnSpc>
                  <a:spcPct val="83000"/>
                </a:lnSpc>
              </a:pPr>
              <a:t>24</a:t>
            </a:fld>
            <a:endParaRPr lang="en-US" altLang="pt-BR" sz="1200">
              <a:latin typeface="Calibri" panose="020F0502020204030204" pitchFamily="34" charset="0"/>
              <a:cs typeface="Segoe UI" panose="020B0502040204020203" pitchFamily="34" charset="0"/>
            </a:endParaRPr>
          </a:p>
        </p:txBody>
      </p:sp>
      <p:sp>
        <p:nvSpPr>
          <p:cNvPr id="148485" name="Rectangle 5">
            <a:extLst>
              <a:ext uri="{FF2B5EF4-FFF2-40B4-BE49-F238E27FC236}">
                <a16:creationId xmlns:a16="http://schemas.microsoft.com/office/drawing/2014/main" id="{8E8D630D-115E-A890-F8B5-FAC2AA9CBB19}"/>
              </a:ext>
            </a:extLst>
          </p:cNvPr>
          <p:cNvSpPr txBox="1">
            <a:spLocks noGrp="1" noRot="1" noChangeAspect="1" noChangeArrowheads="1"/>
          </p:cNvSpPr>
          <p:nvPr>
            <p:ph type="sldImg"/>
          </p:nvPr>
        </p:nvSpPr>
        <p:spPr bwMode="auto">
          <a:xfrm>
            <a:off x="120650"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6" name="Rectangle 6">
            <a:extLst>
              <a:ext uri="{FF2B5EF4-FFF2-40B4-BE49-F238E27FC236}">
                <a16:creationId xmlns:a16="http://schemas.microsoft.com/office/drawing/2014/main" id="{3D9D9074-06A0-7C25-2983-03E56E059EE5}"/>
              </a:ext>
            </a:extLst>
          </p:cNvPr>
          <p:cNvSpPr txBox="1">
            <a:spLocks noGrp="1" noChangeArrowheads="1"/>
          </p:cNvSpPr>
          <p:nvPr>
            <p:ph type="body" idx="1"/>
          </p:nvPr>
        </p:nvSpPr>
        <p:spPr bwMode="auto">
          <a:xfrm>
            <a:off x="685800" y="4714875"/>
            <a:ext cx="548640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6147844-189A-30EE-6A2D-F44C731F7614}"/>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C50A8056-8EF3-ACA8-53B5-06091CE881B5}"/>
              </a:ext>
            </a:extLst>
          </p:cNvPr>
          <p:cNvSpPr>
            <a:spLocks noGrp="1" noChangeArrowheads="1"/>
          </p:cNvSpPr>
          <p:nvPr>
            <p:ph type="sldNum"/>
          </p:nvPr>
        </p:nvSpPr>
        <p:spPr>
          <a:ln/>
        </p:spPr>
        <p:txBody>
          <a:bodyPr/>
          <a:lstStyle/>
          <a:p>
            <a:fld id="{CF92FB0C-237B-4C3A-886E-76B5BF830F14}" type="slidenum">
              <a:rPr lang="en-US" altLang="pt-BR"/>
              <a:pPr/>
              <a:t>25</a:t>
            </a:fld>
            <a:endParaRPr lang="en-US" altLang="pt-BR"/>
          </a:p>
        </p:txBody>
      </p:sp>
      <p:sp>
        <p:nvSpPr>
          <p:cNvPr id="150529" name="Rectangle 1">
            <a:extLst>
              <a:ext uri="{FF2B5EF4-FFF2-40B4-BE49-F238E27FC236}">
                <a16:creationId xmlns:a16="http://schemas.microsoft.com/office/drawing/2014/main" id="{0D47AF00-2FBF-9C6F-57DF-39C39019F725}"/>
              </a:ext>
            </a:extLst>
          </p:cNvPr>
          <p:cNvSpPr txBox="1">
            <a:spLocks noGrp="1" noRot="1" noChangeAspect="1" noChangeArrowheads="1"/>
          </p:cNvSpPr>
          <p:nvPr>
            <p:ph type="sldImg"/>
          </p:nvPr>
        </p:nvSpPr>
        <p:spPr bwMode="auto">
          <a:xfrm>
            <a:off x="120650"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0" name="Rectangle 2">
            <a:extLst>
              <a:ext uri="{FF2B5EF4-FFF2-40B4-BE49-F238E27FC236}">
                <a16:creationId xmlns:a16="http://schemas.microsoft.com/office/drawing/2014/main" id="{3B1D7669-326C-F64F-6B5C-411D698A85FD}"/>
              </a:ext>
            </a:extLst>
          </p:cNvPr>
          <p:cNvSpPr txBox="1">
            <a:spLocks noGrp="1" noChangeArrowheads="1"/>
          </p:cNvSpPr>
          <p:nvPr>
            <p:ph type="body" idx="1"/>
          </p:nvPr>
        </p:nvSpPr>
        <p:spPr bwMode="auto">
          <a:xfrm>
            <a:off x="685800" y="4714875"/>
            <a:ext cx="548640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FFC70A1-F515-81C5-77BF-3B979C51ED64}"/>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21DAC6DA-3114-CABE-97A3-943E109FBF7C}"/>
              </a:ext>
            </a:extLst>
          </p:cNvPr>
          <p:cNvSpPr>
            <a:spLocks noGrp="1" noChangeArrowheads="1"/>
          </p:cNvSpPr>
          <p:nvPr>
            <p:ph type="sldNum"/>
          </p:nvPr>
        </p:nvSpPr>
        <p:spPr>
          <a:ln/>
        </p:spPr>
        <p:txBody>
          <a:bodyPr/>
          <a:lstStyle/>
          <a:p>
            <a:fld id="{2377B671-DB1F-4C64-9D12-1F8364FDA785}" type="slidenum">
              <a:rPr lang="en-US" altLang="pt-BR"/>
              <a:pPr/>
              <a:t>26</a:t>
            </a:fld>
            <a:endParaRPr lang="en-US" altLang="pt-BR"/>
          </a:p>
        </p:txBody>
      </p:sp>
      <p:sp>
        <p:nvSpPr>
          <p:cNvPr id="151553" name="Text Box 1">
            <a:extLst>
              <a:ext uri="{FF2B5EF4-FFF2-40B4-BE49-F238E27FC236}">
                <a16:creationId xmlns:a16="http://schemas.microsoft.com/office/drawing/2014/main" id="{755C8A35-7024-B535-44B2-5CBB2A0C9773}"/>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fld id="{49EF481A-FFCD-41B0-966F-05000C46962D}" type="slidenum">
              <a:rPr lang="en-US" altLang="pt-BR" sz="1200">
                <a:latin typeface="Times New Roman" panose="02020603050405020304" pitchFamily="18" charset="0"/>
                <a:cs typeface="Segoe UI" panose="020B0502040204020203" pitchFamily="34" charset="0"/>
              </a:rPr>
              <a:pPr algn="r">
                <a:lnSpc>
                  <a:spcPct val="100000"/>
                </a:lnSpc>
              </a:pPr>
              <a:t>26</a:t>
            </a:fld>
            <a:endParaRPr lang="en-US" altLang="pt-BR" sz="1200">
              <a:latin typeface="Times New Roman" panose="02020603050405020304" pitchFamily="18" charset="0"/>
              <a:cs typeface="Segoe UI" panose="020B0502040204020203" pitchFamily="34" charset="0"/>
            </a:endParaRPr>
          </a:p>
        </p:txBody>
      </p:sp>
      <p:sp>
        <p:nvSpPr>
          <p:cNvPr id="151554" name="Text Box 2">
            <a:extLst>
              <a:ext uri="{FF2B5EF4-FFF2-40B4-BE49-F238E27FC236}">
                <a16:creationId xmlns:a16="http://schemas.microsoft.com/office/drawing/2014/main" id="{D554A507-7113-CC5C-1F8B-640ACA1169C7}"/>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51555" name="Text Box 3">
            <a:extLst>
              <a:ext uri="{FF2B5EF4-FFF2-40B4-BE49-F238E27FC236}">
                <a16:creationId xmlns:a16="http://schemas.microsoft.com/office/drawing/2014/main" id="{2E96F251-F0EC-0C71-BA1A-D649BFBF41A9}"/>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3C82F72B-0838-4E4B-BF76-D8949EA961A9}" type="slidenum">
              <a:rPr lang="en-US" altLang="pt-BR" sz="1200">
                <a:latin typeface="Calibri" panose="020F0502020204030204" pitchFamily="34" charset="0"/>
                <a:cs typeface="Segoe UI" panose="020B0502040204020203" pitchFamily="34" charset="0"/>
              </a:rPr>
              <a:pPr algn="r" hangingPunct="1">
                <a:lnSpc>
                  <a:spcPct val="100000"/>
                </a:lnSpc>
              </a:pPr>
              <a:t>26</a:t>
            </a:fld>
            <a:endParaRPr lang="en-US" altLang="pt-BR" sz="1200">
              <a:latin typeface="Calibri" panose="020F0502020204030204" pitchFamily="34" charset="0"/>
              <a:cs typeface="Segoe UI" panose="020B0502040204020203" pitchFamily="34" charset="0"/>
            </a:endParaRPr>
          </a:p>
        </p:txBody>
      </p:sp>
      <p:sp>
        <p:nvSpPr>
          <p:cNvPr id="151556" name="Rectangle 4">
            <a:extLst>
              <a:ext uri="{FF2B5EF4-FFF2-40B4-BE49-F238E27FC236}">
                <a16:creationId xmlns:a16="http://schemas.microsoft.com/office/drawing/2014/main" id="{4ED76DEA-9FC5-C061-2EC1-3D410D30D612}"/>
              </a:ext>
            </a:extLst>
          </p:cNvPr>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1557" name="Rectangle 5">
            <a:extLst>
              <a:ext uri="{FF2B5EF4-FFF2-40B4-BE49-F238E27FC236}">
                <a16:creationId xmlns:a16="http://schemas.microsoft.com/office/drawing/2014/main" id="{D363769A-86D1-B54B-95F5-21ABCD7A997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2B61617-23A3-F772-B29F-73A4C6683481}"/>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352AD076-EC1E-D580-A6FF-69A70133B43B}"/>
              </a:ext>
            </a:extLst>
          </p:cNvPr>
          <p:cNvSpPr>
            <a:spLocks noGrp="1" noChangeArrowheads="1"/>
          </p:cNvSpPr>
          <p:nvPr>
            <p:ph type="sldNum"/>
          </p:nvPr>
        </p:nvSpPr>
        <p:spPr>
          <a:ln/>
        </p:spPr>
        <p:txBody>
          <a:bodyPr/>
          <a:lstStyle/>
          <a:p>
            <a:fld id="{85144890-32D8-4C75-9A11-3CF434289F65}" type="slidenum">
              <a:rPr lang="en-US" altLang="pt-BR"/>
              <a:pPr/>
              <a:t>27</a:t>
            </a:fld>
            <a:endParaRPr lang="en-US" altLang="pt-BR"/>
          </a:p>
        </p:txBody>
      </p:sp>
      <p:sp>
        <p:nvSpPr>
          <p:cNvPr id="152577" name="Rectangle 1">
            <a:extLst>
              <a:ext uri="{FF2B5EF4-FFF2-40B4-BE49-F238E27FC236}">
                <a16:creationId xmlns:a16="http://schemas.microsoft.com/office/drawing/2014/main" id="{54D52816-148B-70F7-68C3-906DBD553AF6}"/>
              </a:ext>
            </a:extLst>
          </p:cNvPr>
          <p:cNvSpPr txBox="1">
            <a:spLocks noGrp="1" noRot="1" noChangeAspect="1" noChangeArrowheads="1"/>
          </p:cNvSpPr>
          <p:nvPr>
            <p:ph type="sldImg"/>
          </p:nvPr>
        </p:nvSpPr>
        <p:spPr bwMode="auto">
          <a:xfrm>
            <a:off x="120650"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78" name="Rectangle 2">
            <a:extLst>
              <a:ext uri="{FF2B5EF4-FFF2-40B4-BE49-F238E27FC236}">
                <a16:creationId xmlns:a16="http://schemas.microsoft.com/office/drawing/2014/main" id="{5FC9C90B-33A4-8928-807A-68F86D6E93F0}"/>
              </a:ext>
            </a:extLst>
          </p:cNvPr>
          <p:cNvSpPr txBox="1">
            <a:spLocks noGrp="1" noChangeArrowheads="1"/>
          </p:cNvSpPr>
          <p:nvPr>
            <p:ph type="body" idx="1"/>
          </p:nvPr>
        </p:nvSpPr>
        <p:spPr bwMode="auto">
          <a:xfrm>
            <a:off x="685800" y="4714875"/>
            <a:ext cx="548640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4690C1B-3919-3164-DB9A-43B48B65F8FB}"/>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EC491A6B-3D27-13BB-4845-91834DDB9E96}"/>
              </a:ext>
            </a:extLst>
          </p:cNvPr>
          <p:cNvSpPr>
            <a:spLocks noGrp="1" noChangeArrowheads="1"/>
          </p:cNvSpPr>
          <p:nvPr>
            <p:ph type="sldNum"/>
          </p:nvPr>
        </p:nvSpPr>
        <p:spPr>
          <a:ln/>
        </p:spPr>
        <p:txBody>
          <a:bodyPr/>
          <a:lstStyle/>
          <a:p>
            <a:fld id="{FE16705C-A262-4621-81F2-94880B538A5E}" type="slidenum">
              <a:rPr lang="en-US" altLang="pt-BR"/>
              <a:pPr/>
              <a:t>28</a:t>
            </a:fld>
            <a:endParaRPr lang="en-US" altLang="pt-BR"/>
          </a:p>
        </p:txBody>
      </p:sp>
      <p:sp>
        <p:nvSpPr>
          <p:cNvPr id="153601" name="Text Box 1">
            <a:extLst>
              <a:ext uri="{FF2B5EF4-FFF2-40B4-BE49-F238E27FC236}">
                <a16:creationId xmlns:a16="http://schemas.microsoft.com/office/drawing/2014/main" id="{DBD0ED91-7F6D-6371-1F59-C8D6A8B46510}"/>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fld id="{2EEC438A-B3F7-4165-A696-BA938325C3ED}" type="slidenum">
              <a:rPr lang="en-US" altLang="pt-BR" sz="1200">
                <a:latin typeface="Times New Roman" panose="02020603050405020304" pitchFamily="18" charset="0"/>
                <a:cs typeface="Segoe UI" panose="020B0502040204020203" pitchFamily="34" charset="0"/>
              </a:rPr>
              <a:pPr algn="r">
                <a:lnSpc>
                  <a:spcPct val="100000"/>
                </a:lnSpc>
              </a:pPr>
              <a:t>28</a:t>
            </a:fld>
            <a:endParaRPr lang="en-US" altLang="pt-BR" sz="1200">
              <a:latin typeface="Times New Roman" panose="02020603050405020304" pitchFamily="18" charset="0"/>
              <a:cs typeface="Segoe UI" panose="020B0502040204020203" pitchFamily="34" charset="0"/>
            </a:endParaRPr>
          </a:p>
        </p:txBody>
      </p:sp>
      <p:sp>
        <p:nvSpPr>
          <p:cNvPr id="153602" name="Text Box 2">
            <a:extLst>
              <a:ext uri="{FF2B5EF4-FFF2-40B4-BE49-F238E27FC236}">
                <a16:creationId xmlns:a16="http://schemas.microsoft.com/office/drawing/2014/main" id="{3B70D141-2C6C-EBB6-3CE6-555DF5B0B2FA}"/>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53603" name="Text Box 3">
            <a:extLst>
              <a:ext uri="{FF2B5EF4-FFF2-40B4-BE49-F238E27FC236}">
                <a16:creationId xmlns:a16="http://schemas.microsoft.com/office/drawing/2014/main" id="{176D20EB-FBC1-68E9-2942-47697FA0AAFB}"/>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2B97FBC3-D42A-4531-8B67-7CA3A73252A0}" type="slidenum">
              <a:rPr lang="en-US" altLang="pt-BR" sz="1200">
                <a:latin typeface="Calibri" panose="020F0502020204030204" pitchFamily="34" charset="0"/>
                <a:cs typeface="Segoe UI" panose="020B0502040204020203" pitchFamily="34" charset="0"/>
              </a:rPr>
              <a:pPr algn="r" hangingPunct="1">
                <a:lnSpc>
                  <a:spcPct val="100000"/>
                </a:lnSpc>
              </a:pPr>
              <a:t>28</a:t>
            </a:fld>
            <a:endParaRPr lang="en-US" altLang="pt-BR" sz="1200">
              <a:latin typeface="Calibri" panose="020F0502020204030204" pitchFamily="34" charset="0"/>
              <a:cs typeface="Segoe UI" panose="020B0502040204020203" pitchFamily="34" charset="0"/>
            </a:endParaRPr>
          </a:p>
        </p:txBody>
      </p:sp>
      <p:sp>
        <p:nvSpPr>
          <p:cNvPr id="153604" name="Rectangle 4">
            <a:extLst>
              <a:ext uri="{FF2B5EF4-FFF2-40B4-BE49-F238E27FC236}">
                <a16:creationId xmlns:a16="http://schemas.microsoft.com/office/drawing/2014/main" id="{1013778C-956D-AA8B-2171-DD7F305E27F9}"/>
              </a:ext>
            </a:extLst>
          </p:cNvPr>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5" name="Rectangle 5">
            <a:extLst>
              <a:ext uri="{FF2B5EF4-FFF2-40B4-BE49-F238E27FC236}">
                <a16:creationId xmlns:a16="http://schemas.microsoft.com/office/drawing/2014/main" id="{99A97E64-275C-206E-5B81-8D60BA70088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C3CE3AE-802E-E05B-7D46-608492D1E82E}"/>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0D427D38-E0E6-8C68-ED4D-CCFBEE370170}"/>
              </a:ext>
            </a:extLst>
          </p:cNvPr>
          <p:cNvSpPr>
            <a:spLocks noGrp="1" noChangeArrowheads="1"/>
          </p:cNvSpPr>
          <p:nvPr>
            <p:ph type="sldNum"/>
          </p:nvPr>
        </p:nvSpPr>
        <p:spPr>
          <a:ln/>
        </p:spPr>
        <p:txBody>
          <a:bodyPr/>
          <a:lstStyle/>
          <a:p>
            <a:fld id="{94A03870-5E57-415C-9082-5D5B894294AD}" type="slidenum">
              <a:rPr lang="en-US" altLang="pt-BR"/>
              <a:pPr/>
              <a:t>29</a:t>
            </a:fld>
            <a:endParaRPr lang="en-US" altLang="pt-BR"/>
          </a:p>
        </p:txBody>
      </p:sp>
      <p:sp>
        <p:nvSpPr>
          <p:cNvPr id="154625" name="Rectangle 1">
            <a:extLst>
              <a:ext uri="{FF2B5EF4-FFF2-40B4-BE49-F238E27FC236}">
                <a16:creationId xmlns:a16="http://schemas.microsoft.com/office/drawing/2014/main" id="{47F76FFE-CD37-1E06-08A8-59CAB8C547A8}"/>
              </a:ext>
            </a:extLst>
          </p:cNvPr>
          <p:cNvSpPr txBox="1">
            <a:spLocks noGrp="1" noRot="1" noChangeAspect="1" noChangeArrowheads="1"/>
          </p:cNvSpPr>
          <p:nvPr>
            <p:ph type="sldImg"/>
          </p:nvPr>
        </p:nvSpPr>
        <p:spPr bwMode="auto">
          <a:xfrm>
            <a:off x="120650"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4626" name="Rectangle 2">
            <a:extLst>
              <a:ext uri="{FF2B5EF4-FFF2-40B4-BE49-F238E27FC236}">
                <a16:creationId xmlns:a16="http://schemas.microsoft.com/office/drawing/2014/main" id="{68F9171D-17F0-032D-8EF1-559060AB964C}"/>
              </a:ext>
            </a:extLst>
          </p:cNvPr>
          <p:cNvSpPr txBox="1">
            <a:spLocks noGrp="1" noChangeArrowheads="1"/>
          </p:cNvSpPr>
          <p:nvPr>
            <p:ph type="body" idx="1"/>
          </p:nvPr>
        </p:nvSpPr>
        <p:spPr bwMode="auto">
          <a:xfrm>
            <a:off x="685800" y="4714875"/>
            <a:ext cx="548640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4FFDCA9-543A-CF0B-747E-4875A7B9958A}"/>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FD047205-2AD6-8DE4-6E7E-E2387ECA87EB}"/>
              </a:ext>
            </a:extLst>
          </p:cNvPr>
          <p:cNvSpPr>
            <a:spLocks noGrp="1" noChangeArrowheads="1"/>
          </p:cNvSpPr>
          <p:nvPr>
            <p:ph type="sldNum"/>
          </p:nvPr>
        </p:nvSpPr>
        <p:spPr>
          <a:ln/>
        </p:spPr>
        <p:txBody>
          <a:bodyPr/>
          <a:lstStyle/>
          <a:p>
            <a:fld id="{BC30D771-953A-4F4C-86AD-C4A965C52D90}" type="slidenum">
              <a:rPr lang="en-US" altLang="pt-BR"/>
              <a:pPr/>
              <a:t>3</a:t>
            </a:fld>
            <a:endParaRPr lang="en-US" altLang="pt-BR"/>
          </a:p>
        </p:txBody>
      </p:sp>
      <p:sp>
        <p:nvSpPr>
          <p:cNvPr id="122881" name="Rectangle 1">
            <a:extLst>
              <a:ext uri="{FF2B5EF4-FFF2-40B4-BE49-F238E27FC236}">
                <a16:creationId xmlns:a16="http://schemas.microsoft.com/office/drawing/2014/main" id="{3C0DB0DF-BF5A-29F3-833F-4A79D566ED0C}"/>
              </a:ext>
            </a:extLst>
          </p:cNvPr>
          <p:cNvSpPr txBox="1">
            <a:spLocks noGrp="1" noRot="1" noChangeAspect="1" noChangeArrowheads="1"/>
          </p:cNvSpPr>
          <p:nvPr>
            <p:ph type="sldImg"/>
          </p:nvPr>
        </p:nvSpPr>
        <p:spPr bwMode="auto">
          <a:xfrm>
            <a:off x="120650"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a:extLst>
              <a:ext uri="{FF2B5EF4-FFF2-40B4-BE49-F238E27FC236}">
                <a16:creationId xmlns:a16="http://schemas.microsoft.com/office/drawing/2014/main" id="{7A864C5A-4DCE-9557-E71C-0CF6A230F2DF}"/>
              </a:ext>
            </a:extLst>
          </p:cNvPr>
          <p:cNvSpPr txBox="1">
            <a:spLocks noGrp="1" noChangeArrowheads="1"/>
          </p:cNvSpPr>
          <p:nvPr>
            <p:ph type="body" idx="1"/>
          </p:nvPr>
        </p:nvSpPr>
        <p:spPr bwMode="auto">
          <a:xfrm>
            <a:off x="685800" y="4714875"/>
            <a:ext cx="548640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4D83463-C873-2514-D299-A783287351AA}"/>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52E9C4DF-2D14-2257-A724-71A06C5C409C}"/>
              </a:ext>
            </a:extLst>
          </p:cNvPr>
          <p:cNvSpPr>
            <a:spLocks noGrp="1" noChangeArrowheads="1"/>
          </p:cNvSpPr>
          <p:nvPr>
            <p:ph type="sldNum"/>
          </p:nvPr>
        </p:nvSpPr>
        <p:spPr>
          <a:ln/>
        </p:spPr>
        <p:txBody>
          <a:bodyPr/>
          <a:lstStyle/>
          <a:p>
            <a:fld id="{D134C0DB-9EB9-411B-93CD-74E04084D8E1}" type="slidenum">
              <a:rPr lang="en-US" altLang="pt-BR"/>
              <a:pPr/>
              <a:t>30</a:t>
            </a:fld>
            <a:endParaRPr lang="en-US" altLang="pt-BR"/>
          </a:p>
        </p:txBody>
      </p:sp>
      <p:sp>
        <p:nvSpPr>
          <p:cNvPr id="159745" name="Text Box 1">
            <a:extLst>
              <a:ext uri="{FF2B5EF4-FFF2-40B4-BE49-F238E27FC236}">
                <a16:creationId xmlns:a16="http://schemas.microsoft.com/office/drawing/2014/main" id="{6994AE8E-BC5C-EDCD-73F5-53BE3D1C49F2}"/>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fld id="{065F2948-1D7A-4307-9BED-3EE5B9ADD7F3}" type="slidenum">
              <a:rPr lang="en-US" altLang="pt-BR" sz="1200">
                <a:latin typeface="Times New Roman" panose="02020603050405020304" pitchFamily="18" charset="0"/>
                <a:cs typeface="Segoe UI" panose="020B0502040204020203" pitchFamily="34" charset="0"/>
              </a:rPr>
              <a:pPr algn="r">
                <a:lnSpc>
                  <a:spcPct val="100000"/>
                </a:lnSpc>
              </a:pPr>
              <a:t>30</a:t>
            </a:fld>
            <a:endParaRPr lang="en-US" altLang="pt-BR" sz="1200">
              <a:latin typeface="Times New Roman" panose="02020603050405020304" pitchFamily="18" charset="0"/>
              <a:cs typeface="Segoe UI" panose="020B0502040204020203" pitchFamily="34" charset="0"/>
            </a:endParaRPr>
          </a:p>
        </p:txBody>
      </p:sp>
      <p:sp>
        <p:nvSpPr>
          <p:cNvPr id="159746" name="Text Box 2">
            <a:extLst>
              <a:ext uri="{FF2B5EF4-FFF2-40B4-BE49-F238E27FC236}">
                <a16:creationId xmlns:a16="http://schemas.microsoft.com/office/drawing/2014/main" id="{BB14A9EF-23DD-4278-F107-3A197B2D5790}"/>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59747" name="Text Box 3">
            <a:extLst>
              <a:ext uri="{FF2B5EF4-FFF2-40B4-BE49-F238E27FC236}">
                <a16:creationId xmlns:a16="http://schemas.microsoft.com/office/drawing/2014/main" id="{47E9F483-C026-EDC7-2E03-AB02F3EFBBDF}"/>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45F3BC6F-5A1A-4D9B-893B-DC062031E8DD}" type="slidenum">
              <a:rPr lang="en-US" altLang="pt-BR" sz="1200">
                <a:latin typeface="Calibri" panose="020F0502020204030204" pitchFamily="34" charset="0"/>
                <a:cs typeface="Segoe UI" panose="020B0502040204020203" pitchFamily="34" charset="0"/>
              </a:rPr>
              <a:pPr algn="r" hangingPunct="1">
                <a:lnSpc>
                  <a:spcPct val="100000"/>
                </a:lnSpc>
              </a:pPr>
              <a:t>30</a:t>
            </a:fld>
            <a:endParaRPr lang="en-US" altLang="pt-BR" sz="1200">
              <a:latin typeface="Calibri" panose="020F0502020204030204" pitchFamily="34" charset="0"/>
              <a:cs typeface="Segoe UI" panose="020B0502040204020203" pitchFamily="34" charset="0"/>
            </a:endParaRPr>
          </a:p>
        </p:txBody>
      </p:sp>
      <p:sp>
        <p:nvSpPr>
          <p:cNvPr id="159748" name="Rectangle 4">
            <a:extLst>
              <a:ext uri="{FF2B5EF4-FFF2-40B4-BE49-F238E27FC236}">
                <a16:creationId xmlns:a16="http://schemas.microsoft.com/office/drawing/2014/main" id="{36AC57E6-AA2F-5943-79D3-167292435029}"/>
              </a:ext>
            </a:extLst>
          </p:cNvPr>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9" name="Rectangle 5">
            <a:extLst>
              <a:ext uri="{FF2B5EF4-FFF2-40B4-BE49-F238E27FC236}">
                <a16:creationId xmlns:a16="http://schemas.microsoft.com/office/drawing/2014/main" id="{A5B111EC-EC5A-6E26-E7C6-AD55D0B5E8F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06ECB68-5817-66BA-6140-8A39C767C74F}"/>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54E59079-5102-47D5-5FCF-09463C48889C}"/>
              </a:ext>
            </a:extLst>
          </p:cNvPr>
          <p:cNvSpPr>
            <a:spLocks noGrp="1" noChangeArrowheads="1"/>
          </p:cNvSpPr>
          <p:nvPr>
            <p:ph type="sldNum"/>
          </p:nvPr>
        </p:nvSpPr>
        <p:spPr>
          <a:ln/>
        </p:spPr>
        <p:txBody>
          <a:bodyPr/>
          <a:lstStyle/>
          <a:p>
            <a:fld id="{E93DF957-8D92-4334-B5B6-FC8A3F26DB40}" type="slidenum">
              <a:rPr lang="en-US" altLang="pt-BR"/>
              <a:pPr/>
              <a:t>31</a:t>
            </a:fld>
            <a:endParaRPr lang="en-US" altLang="pt-BR"/>
          </a:p>
        </p:txBody>
      </p:sp>
      <p:sp>
        <p:nvSpPr>
          <p:cNvPr id="160769" name="Rectangle 1">
            <a:extLst>
              <a:ext uri="{FF2B5EF4-FFF2-40B4-BE49-F238E27FC236}">
                <a16:creationId xmlns:a16="http://schemas.microsoft.com/office/drawing/2014/main" id="{1F2E9B01-1DE1-86BA-71E4-6F1022C1416E}"/>
              </a:ext>
            </a:extLst>
          </p:cNvPr>
          <p:cNvSpPr txBox="1">
            <a:spLocks noGrp="1" noRot="1" noChangeAspect="1" noChangeArrowheads="1"/>
          </p:cNvSpPr>
          <p:nvPr>
            <p:ph type="sldImg"/>
          </p:nvPr>
        </p:nvSpPr>
        <p:spPr bwMode="auto">
          <a:xfrm>
            <a:off x="120650"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0770" name="Rectangle 2">
            <a:extLst>
              <a:ext uri="{FF2B5EF4-FFF2-40B4-BE49-F238E27FC236}">
                <a16:creationId xmlns:a16="http://schemas.microsoft.com/office/drawing/2014/main" id="{AA4A5D3D-1F2B-8467-7825-2076A637D4A3}"/>
              </a:ext>
            </a:extLst>
          </p:cNvPr>
          <p:cNvSpPr txBox="1">
            <a:spLocks noGrp="1" noChangeArrowheads="1"/>
          </p:cNvSpPr>
          <p:nvPr>
            <p:ph type="body" idx="1"/>
          </p:nvPr>
        </p:nvSpPr>
        <p:spPr bwMode="auto">
          <a:xfrm>
            <a:off x="685800" y="4714875"/>
            <a:ext cx="548640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E65353B-34C7-7ACA-BD33-F3812CFE11D0}"/>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0C5804B3-F298-C6DF-3631-1DA32E7CF17D}"/>
              </a:ext>
            </a:extLst>
          </p:cNvPr>
          <p:cNvSpPr>
            <a:spLocks noGrp="1" noChangeArrowheads="1"/>
          </p:cNvSpPr>
          <p:nvPr>
            <p:ph type="sldNum"/>
          </p:nvPr>
        </p:nvSpPr>
        <p:spPr>
          <a:ln/>
        </p:spPr>
        <p:txBody>
          <a:bodyPr/>
          <a:lstStyle/>
          <a:p>
            <a:fld id="{BB69120A-30E4-46A8-81F0-FA96D46CCA9B}" type="slidenum">
              <a:rPr lang="en-US" altLang="pt-BR"/>
              <a:pPr/>
              <a:t>32</a:t>
            </a:fld>
            <a:endParaRPr lang="en-US" altLang="pt-BR"/>
          </a:p>
        </p:txBody>
      </p:sp>
      <p:sp>
        <p:nvSpPr>
          <p:cNvPr id="161793" name="Text Box 1">
            <a:extLst>
              <a:ext uri="{FF2B5EF4-FFF2-40B4-BE49-F238E27FC236}">
                <a16:creationId xmlns:a16="http://schemas.microsoft.com/office/drawing/2014/main" id="{98ADA419-95A9-FF18-33D0-F070E4F94AAB}"/>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61794" name="Text Box 2">
            <a:extLst>
              <a:ext uri="{FF2B5EF4-FFF2-40B4-BE49-F238E27FC236}">
                <a16:creationId xmlns:a16="http://schemas.microsoft.com/office/drawing/2014/main" id="{8D80478F-4522-7828-E613-0592F733519B}"/>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483BE750-78AD-425A-854B-45F126B2044E}" type="slidenum">
              <a:rPr lang="en-US" altLang="pt-BR" sz="1200">
                <a:latin typeface="Calibri" panose="020F0502020204030204" pitchFamily="34" charset="0"/>
                <a:cs typeface="Segoe UI" panose="020B0502040204020203" pitchFamily="34" charset="0"/>
              </a:rPr>
              <a:pPr algn="r" hangingPunct="1">
                <a:lnSpc>
                  <a:spcPct val="100000"/>
                </a:lnSpc>
              </a:pPr>
              <a:t>32</a:t>
            </a:fld>
            <a:endParaRPr lang="en-US" altLang="pt-BR" sz="1200">
              <a:latin typeface="Calibri" panose="020F0502020204030204" pitchFamily="34" charset="0"/>
              <a:cs typeface="Segoe UI" panose="020B0502040204020203" pitchFamily="34" charset="0"/>
            </a:endParaRPr>
          </a:p>
        </p:txBody>
      </p:sp>
      <p:sp>
        <p:nvSpPr>
          <p:cNvPr id="161795" name="Rectangle 3">
            <a:extLst>
              <a:ext uri="{FF2B5EF4-FFF2-40B4-BE49-F238E27FC236}">
                <a16:creationId xmlns:a16="http://schemas.microsoft.com/office/drawing/2014/main" id="{5A407094-C4BE-3C5F-9681-E46FE304C77F}"/>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1796" name="Rectangle 4">
            <a:extLst>
              <a:ext uri="{FF2B5EF4-FFF2-40B4-BE49-F238E27FC236}">
                <a16:creationId xmlns:a16="http://schemas.microsoft.com/office/drawing/2014/main" id="{49C7A160-9FA2-21CB-5F4C-2AA178A4374C}"/>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0736AEE-1D84-9D9B-4485-9E38155712E0}"/>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F3297F8A-518D-9762-F9CE-49C66B5E58CE}"/>
              </a:ext>
            </a:extLst>
          </p:cNvPr>
          <p:cNvSpPr>
            <a:spLocks noGrp="1" noChangeArrowheads="1"/>
          </p:cNvSpPr>
          <p:nvPr>
            <p:ph type="sldNum"/>
          </p:nvPr>
        </p:nvSpPr>
        <p:spPr>
          <a:ln/>
        </p:spPr>
        <p:txBody>
          <a:bodyPr/>
          <a:lstStyle/>
          <a:p>
            <a:fld id="{B4C6D5AA-440A-4C94-A63B-7BF92820DF13}" type="slidenum">
              <a:rPr lang="en-US" altLang="pt-BR"/>
              <a:pPr/>
              <a:t>33</a:t>
            </a:fld>
            <a:endParaRPr lang="en-US" altLang="pt-BR"/>
          </a:p>
        </p:txBody>
      </p:sp>
      <p:sp>
        <p:nvSpPr>
          <p:cNvPr id="162817" name="Text Box 1">
            <a:extLst>
              <a:ext uri="{FF2B5EF4-FFF2-40B4-BE49-F238E27FC236}">
                <a16:creationId xmlns:a16="http://schemas.microsoft.com/office/drawing/2014/main" id="{D9A5BFDB-FF0A-995A-2185-98383530BC44}"/>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62818" name="Text Box 2">
            <a:extLst>
              <a:ext uri="{FF2B5EF4-FFF2-40B4-BE49-F238E27FC236}">
                <a16:creationId xmlns:a16="http://schemas.microsoft.com/office/drawing/2014/main" id="{354DF8CC-69EC-88C0-2CCD-EBDB4DFDC02E}"/>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2D2C1611-0ACE-40BA-A5EA-4E942FEE1C29}" type="slidenum">
              <a:rPr lang="en-US" altLang="pt-BR" sz="1200">
                <a:latin typeface="Calibri" panose="020F0502020204030204" pitchFamily="34" charset="0"/>
                <a:cs typeface="Segoe UI" panose="020B0502040204020203" pitchFamily="34" charset="0"/>
              </a:rPr>
              <a:pPr algn="r" hangingPunct="1">
                <a:lnSpc>
                  <a:spcPct val="100000"/>
                </a:lnSpc>
              </a:pPr>
              <a:t>33</a:t>
            </a:fld>
            <a:endParaRPr lang="en-US" altLang="pt-BR" sz="1200">
              <a:latin typeface="Calibri" panose="020F0502020204030204" pitchFamily="34" charset="0"/>
              <a:cs typeface="Segoe UI" panose="020B0502040204020203" pitchFamily="34" charset="0"/>
            </a:endParaRPr>
          </a:p>
        </p:txBody>
      </p:sp>
      <p:sp>
        <p:nvSpPr>
          <p:cNvPr id="162819" name="Rectangle 3">
            <a:extLst>
              <a:ext uri="{FF2B5EF4-FFF2-40B4-BE49-F238E27FC236}">
                <a16:creationId xmlns:a16="http://schemas.microsoft.com/office/drawing/2014/main" id="{F0852FDB-B097-FFA2-C9FF-8B20350B6D5A}"/>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2820" name="Rectangle 4">
            <a:extLst>
              <a:ext uri="{FF2B5EF4-FFF2-40B4-BE49-F238E27FC236}">
                <a16:creationId xmlns:a16="http://schemas.microsoft.com/office/drawing/2014/main" id="{B854E702-E970-FE3D-FAB4-1D5DA23D69E1}"/>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DC6B1E1-F394-FFE4-82CA-CB23D08C5450}"/>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64B1290A-B6B7-ED01-DC72-19BAB70C4659}"/>
              </a:ext>
            </a:extLst>
          </p:cNvPr>
          <p:cNvSpPr>
            <a:spLocks noGrp="1" noChangeArrowheads="1"/>
          </p:cNvSpPr>
          <p:nvPr>
            <p:ph type="sldNum"/>
          </p:nvPr>
        </p:nvSpPr>
        <p:spPr>
          <a:ln/>
        </p:spPr>
        <p:txBody>
          <a:bodyPr/>
          <a:lstStyle/>
          <a:p>
            <a:fld id="{7F94BB8D-FF1C-43AF-8390-6957BE4AF05E}" type="slidenum">
              <a:rPr lang="en-US" altLang="pt-BR"/>
              <a:pPr/>
              <a:t>34</a:t>
            </a:fld>
            <a:endParaRPr lang="en-US" altLang="pt-BR"/>
          </a:p>
        </p:txBody>
      </p:sp>
      <p:sp>
        <p:nvSpPr>
          <p:cNvPr id="163841" name="Text Box 1">
            <a:extLst>
              <a:ext uri="{FF2B5EF4-FFF2-40B4-BE49-F238E27FC236}">
                <a16:creationId xmlns:a16="http://schemas.microsoft.com/office/drawing/2014/main" id="{827013E6-89B9-B9F4-E72D-DE49ED1FD961}"/>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63842" name="Text Box 2">
            <a:extLst>
              <a:ext uri="{FF2B5EF4-FFF2-40B4-BE49-F238E27FC236}">
                <a16:creationId xmlns:a16="http://schemas.microsoft.com/office/drawing/2014/main" id="{9D08C0D9-F31E-4060-6464-DAEE7AC1764B}"/>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D55BC438-AB44-4983-90EA-5DA6867F84C5}" type="slidenum">
              <a:rPr lang="en-US" altLang="pt-BR" sz="1200">
                <a:latin typeface="Calibri" panose="020F0502020204030204" pitchFamily="34" charset="0"/>
                <a:cs typeface="Segoe UI" panose="020B0502040204020203" pitchFamily="34" charset="0"/>
              </a:rPr>
              <a:pPr algn="r" hangingPunct="1">
                <a:lnSpc>
                  <a:spcPct val="100000"/>
                </a:lnSpc>
              </a:pPr>
              <a:t>34</a:t>
            </a:fld>
            <a:endParaRPr lang="en-US" altLang="pt-BR" sz="1200">
              <a:latin typeface="Calibri" panose="020F0502020204030204" pitchFamily="34" charset="0"/>
              <a:cs typeface="Segoe UI" panose="020B0502040204020203" pitchFamily="34" charset="0"/>
            </a:endParaRPr>
          </a:p>
        </p:txBody>
      </p:sp>
      <p:sp>
        <p:nvSpPr>
          <p:cNvPr id="163843" name="Rectangle 3">
            <a:extLst>
              <a:ext uri="{FF2B5EF4-FFF2-40B4-BE49-F238E27FC236}">
                <a16:creationId xmlns:a16="http://schemas.microsoft.com/office/drawing/2014/main" id="{90C5748B-80F8-1EC3-EF80-3FDFA8D8AD9E}"/>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44" name="Rectangle 4">
            <a:extLst>
              <a:ext uri="{FF2B5EF4-FFF2-40B4-BE49-F238E27FC236}">
                <a16:creationId xmlns:a16="http://schemas.microsoft.com/office/drawing/2014/main" id="{2BDCC670-5FE3-6096-ACBD-E3518277871D}"/>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6C58C38-BC90-172F-4617-B4B69F928667}"/>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5C937875-2165-800E-1568-EA662778442C}"/>
              </a:ext>
            </a:extLst>
          </p:cNvPr>
          <p:cNvSpPr>
            <a:spLocks noGrp="1" noChangeArrowheads="1"/>
          </p:cNvSpPr>
          <p:nvPr>
            <p:ph type="sldNum"/>
          </p:nvPr>
        </p:nvSpPr>
        <p:spPr>
          <a:ln/>
        </p:spPr>
        <p:txBody>
          <a:bodyPr/>
          <a:lstStyle/>
          <a:p>
            <a:fld id="{CA57AC61-EF5A-4EA8-B937-B4EF9D314B53}" type="slidenum">
              <a:rPr lang="en-US" altLang="pt-BR"/>
              <a:pPr/>
              <a:t>35</a:t>
            </a:fld>
            <a:endParaRPr lang="en-US" altLang="pt-BR"/>
          </a:p>
        </p:txBody>
      </p:sp>
      <p:sp>
        <p:nvSpPr>
          <p:cNvPr id="164865" name="Text Box 1">
            <a:extLst>
              <a:ext uri="{FF2B5EF4-FFF2-40B4-BE49-F238E27FC236}">
                <a16:creationId xmlns:a16="http://schemas.microsoft.com/office/drawing/2014/main" id="{C4649731-871E-86EE-2AE4-0F271ED6D7EF}"/>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64866" name="Text Box 2">
            <a:extLst>
              <a:ext uri="{FF2B5EF4-FFF2-40B4-BE49-F238E27FC236}">
                <a16:creationId xmlns:a16="http://schemas.microsoft.com/office/drawing/2014/main" id="{D2001ECC-0FE4-5ADB-F570-CA2E16B79074}"/>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E557F4C4-98CB-454F-B465-92B4383E6309}" type="slidenum">
              <a:rPr lang="en-US" altLang="pt-BR" sz="1200">
                <a:latin typeface="Calibri" panose="020F0502020204030204" pitchFamily="34" charset="0"/>
                <a:cs typeface="Segoe UI" panose="020B0502040204020203" pitchFamily="34" charset="0"/>
              </a:rPr>
              <a:pPr algn="r" hangingPunct="1">
                <a:lnSpc>
                  <a:spcPct val="100000"/>
                </a:lnSpc>
              </a:pPr>
              <a:t>35</a:t>
            </a:fld>
            <a:endParaRPr lang="en-US" altLang="pt-BR" sz="1200">
              <a:latin typeface="Calibri" panose="020F0502020204030204" pitchFamily="34" charset="0"/>
              <a:cs typeface="Segoe UI" panose="020B0502040204020203" pitchFamily="34" charset="0"/>
            </a:endParaRPr>
          </a:p>
        </p:txBody>
      </p:sp>
      <p:sp>
        <p:nvSpPr>
          <p:cNvPr id="164867" name="Rectangle 3">
            <a:extLst>
              <a:ext uri="{FF2B5EF4-FFF2-40B4-BE49-F238E27FC236}">
                <a16:creationId xmlns:a16="http://schemas.microsoft.com/office/drawing/2014/main" id="{E04217AC-B098-ABA6-3A1B-D1D36757EB20}"/>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8" name="Rectangle 4">
            <a:extLst>
              <a:ext uri="{FF2B5EF4-FFF2-40B4-BE49-F238E27FC236}">
                <a16:creationId xmlns:a16="http://schemas.microsoft.com/office/drawing/2014/main" id="{27729623-62BA-B338-7D78-E19C982ACD53}"/>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765DB9F-2182-DD02-0A18-D38D0B64AABF}"/>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B5035138-6750-8856-9F81-233660A66C09}"/>
              </a:ext>
            </a:extLst>
          </p:cNvPr>
          <p:cNvSpPr>
            <a:spLocks noGrp="1" noChangeArrowheads="1"/>
          </p:cNvSpPr>
          <p:nvPr>
            <p:ph type="sldNum"/>
          </p:nvPr>
        </p:nvSpPr>
        <p:spPr>
          <a:ln/>
        </p:spPr>
        <p:txBody>
          <a:bodyPr/>
          <a:lstStyle/>
          <a:p>
            <a:fld id="{D35C4E78-6BC4-44EF-9BBA-6580CD205387}" type="slidenum">
              <a:rPr lang="en-US" altLang="pt-BR"/>
              <a:pPr/>
              <a:t>36</a:t>
            </a:fld>
            <a:endParaRPr lang="en-US" altLang="pt-BR"/>
          </a:p>
        </p:txBody>
      </p:sp>
      <p:sp>
        <p:nvSpPr>
          <p:cNvPr id="165889" name="Text Box 1">
            <a:extLst>
              <a:ext uri="{FF2B5EF4-FFF2-40B4-BE49-F238E27FC236}">
                <a16:creationId xmlns:a16="http://schemas.microsoft.com/office/drawing/2014/main" id="{C57490F9-CBCB-DDBC-495C-5D46AA3C0375}"/>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65890" name="Text Box 2">
            <a:extLst>
              <a:ext uri="{FF2B5EF4-FFF2-40B4-BE49-F238E27FC236}">
                <a16:creationId xmlns:a16="http://schemas.microsoft.com/office/drawing/2014/main" id="{AE77452B-6882-52E1-06D1-FD5EFD8F125A}"/>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155100D6-D429-4CDD-9479-1F90E81089A2}" type="slidenum">
              <a:rPr lang="en-US" altLang="pt-BR" sz="1200">
                <a:latin typeface="Calibri" panose="020F0502020204030204" pitchFamily="34" charset="0"/>
                <a:cs typeface="Segoe UI" panose="020B0502040204020203" pitchFamily="34" charset="0"/>
              </a:rPr>
              <a:pPr algn="r" hangingPunct="1">
                <a:lnSpc>
                  <a:spcPct val="100000"/>
                </a:lnSpc>
              </a:pPr>
              <a:t>36</a:t>
            </a:fld>
            <a:endParaRPr lang="en-US" altLang="pt-BR" sz="1200">
              <a:latin typeface="Calibri" panose="020F0502020204030204" pitchFamily="34" charset="0"/>
              <a:cs typeface="Segoe UI" panose="020B0502040204020203" pitchFamily="34" charset="0"/>
            </a:endParaRPr>
          </a:p>
        </p:txBody>
      </p:sp>
      <p:sp>
        <p:nvSpPr>
          <p:cNvPr id="165891" name="Rectangle 3">
            <a:extLst>
              <a:ext uri="{FF2B5EF4-FFF2-40B4-BE49-F238E27FC236}">
                <a16:creationId xmlns:a16="http://schemas.microsoft.com/office/drawing/2014/main" id="{73B87AB5-7C58-C1B0-0EB0-F3B2EA431F4F}"/>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2" name="Rectangle 4">
            <a:extLst>
              <a:ext uri="{FF2B5EF4-FFF2-40B4-BE49-F238E27FC236}">
                <a16:creationId xmlns:a16="http://schemas.microsoft.com/office/drawing/2014/main" id="{6B81D7D9-D39F-6F10-A3DF-025201F43742}"/>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3FF9F99-D0BD-50A8-67AB-2CFE757B4F51}"/>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24F16A71-CB44-9C7E-4038-9E2C716C6647}"/>
              </a:ext>
            </a:extLst>
          </p:cNvPr>
          <p:cNvSpPr>
            <a:spLocks noGrp="1" noChangeArrowheads="1"/>
          </p:cNvSpPr>
          <p:nvPr>
            <p:ph type="sldNum"/>
          </p:nvPr>
        </p:nvSpPr>
        <p:spPr>
          <a:ln/>
        </p:spPr>
        <p:txBody>
          <a:bodyPr/>
          <a:lstStyle/>
          <a:p>
            <a:fld id="{3A6A3C39-DE0D-452D-BF13-F071DD607227}" type="slidenum">
              <a:rPr lang="en-US" altLang="pt-BR"/>
              <a:pPr/>
              <a:t>37</a:t>
            </a:fld>
            <a:endParaRPr lang="en-US" altLang="pt-BR"/>
          </a:p>
        </p:txBody>
      </p:sp>
      <p:sp>
        <p:nvSpPr>
          <p:cNvPr id="166913" name="Text Box 1">
            <a:extLst>
              <a:ext uri="{FF2B5EF4-FFF2-40B4-BE49-F238E27FC236}">
                <a16:creationId xmlns:a16="http://schemas.microsoft.com/office/drawing/2014/main" id="{DC66ECB4-81E4-9AA5-B7A7-1574DEA42C71}"/>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66914" name="Text Box 2">
            <a:extLst>
              <a:ext uri="{FF2B5EF4-FFF2-40B4-BE49-F238E27FC236}">
                <a16:creationId xmlns:a16="http://schemas.microsoft.com/office/drawing/2014/main" id="{08B3F42F-FBDE-FEF4-B0D8-E18BDDA4A9E5}"/>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13F8899C-CE88-4BB6-8312-101D9A48C339}" type="slidenum">
              <a:rPr lang="en-US" altLang="pt-BR" sz="1200">
                <a:latin typeface="Calibri" panose="020F0502020204030204" pitchFamily="34" charset="0"/>
                <a:cs typeface="Segoe UI" panose="020B0502040204020203" pitchFamily="34" charset="0"/>
              </a:rPr>
              <a:pPr algn="r" hangingPunct="1">
                <a:lnSpc>
                  <a:spcPct val="100000"/>
                </a:lnSpc>
              </a:pPr>
              <a:t>37</a:t>
            </a:fld>
            <a:endParaRPr lang="en-US" altLang="pt-BR" sz="1200">
              <a:latin typeface="Calibri" panose="020F0502020204030204" pitchFamily="34" charset="0"/>
              <a:cs typeface="Segoe UI" panose="020B0502040204020203" pitchFamily="34" charset="0"/>
            </a:endParaRPr>
          </a:p>
        </p:txBody>
      </p:sp>
      <p:sp>
        <p:nvSpPr>
          <p:cNvPr id="166915" name="Rectangle 3">
            <a:extLst>
              <a:ext uri="{FF2B5EF4-FFF2-40B4-BE49-F238E27FC236}">
                <a16:creationId xmlns:a16="http://schemas.microsoft.com/office/drawing/2014/main" id="{3714CE70-943A-1F3E-3E0C-D67EA6D8AD9A}"/>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6" name="Rectangle 4">
            <a:extLst>
              <a:ext uri="{FF2B5EF4-FFF2-40B4-BE49-F238E27FC236}">
                <a16:creationId xmlns:a16="http://schemas.microsoft.com/office/drawing/2014/main" id="{DA8807ED-F46A-A94A-0FAC-F8F6EBF9F5DC}"/>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F8211E2-D076-CCF6-9E9B-5682AFFBEE48}"/>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23BEC32F-2EDE-3BDA-DB5D-98522266D6D2}"/>
              </a:ext>
            </a:extLst>
          </p:cNvPr>
          <p:cNvSpPr>
            <a:spLocks noGrp="1" noChangeArrowheads="1"/>
          </p:cNvSpPr>
          <p:nvPr>
            <p:ph type="sldNum"/>
          </p:nvPr>
        </p:nvSpPr>
        <p:spPr>
          <a:ln/>
        </p:spPr>
        <p:txBody>
          <a:bodyPr/>
          <a:lstStyle/>
          <a:p>
            <a:fld id="{A8E0705A-3F5A-4F6D-B8DF-D282B0131C2C}" type="slidenum">
              <a:rPr lang="en-US" altLang="pt-BR"/>
              <a:pPr/>
              <a:t>38</a:t>
            </a:fld>
            <a:endParaRPr lang="en-US" altLang="pt-BR"/>
          </a:p>
        </p:txBody>
      </p:sp>
      <p:sp>
        <p:nvSpPr>
          <p:cNvPr id="167937" name="Text Box 1">
            <a:extLst>
              <a:ext uri="{FF2B5EF4-FFF2-40B4-BE49-F238E27FC236}">
                <a16:creationId xmlns:a16="http://schemas.microsoft.com/office/drawing/2014/main" id="{BE322B94-BB6D-EE01-7B7E-B9F3646F965B}"/>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67938" name="Text Box 2">
            <a:extLst>
              <a:ext uri="{FF2B5EF4-FFF2-40B4-BE49-F238E27FC236}">
                <a16:creationId xmlns:a16="http://schemas.microsoft.com/office/drawing/2014/main" id="{1C54C241-BF2C-146C-9FF7-30B171ABA7F6}"/>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16C2CA25-254F-4F86-9AE5-5E37515DAAE7}" type="slidenum">
              <a:rPr lang="en-US" altLang="pt-BR" sz="1200">
                <a:latin typeface="Calibri" panose="020F0502020204030204" pitchFamily="34" charset="0"/>
                <a:cs typeface="Segoe UI" panose="020B0502040204020203" pitchFamily="34" charset="0"/>
              </a:rPr>
              <a:pPr algn="r" hangingPunct="1">
                <a:lnSpc>
                  <a:spcPct val="100000"/>
                </a:lnSpc>
              </a:pPr>
              <a:t>38</a:t>
            </a:fld>
            <a:endParaRPr lang="en-US" altLang="pt-BR" sz="1200">
              <a:latin typeface="Calibri" panose="020F0502020204030204" pitchFamily="34" charset="0"/>
              <a:cs typeface="Segoe UI" panose="020B0502040204020203" pitchFamily="34" charset="0"/>
            </a:endParaRPr>
          </a:p>
        </p:txBody>
      </p:sp>
      <p:sp>
        <p:nvSpPr>
          <p:cNvPr id="167939" name="Rectangle 3">
            <a:extLst>
              <a:ext uri="{FF2B5EF4-FFF2-40B4-BE49-F238E27FC236}">
                <a16:creationId xmlns:a16="http://schemas.microsoft.com/office/drawing/2014/main" id="{B6609AB6-D061-F289-AE5A-D9B85DEDAAA8}"/>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40" name="Rectangle 4">
            <a:extLst>
              <a:ext uri="{FF2B5EF4-FFF2-40B4-BE49-F238E27FC236}">
                <a16:creationId xmlns:a16="http://schemas.microsoft.com/office/drawing/2014/main" id="{CC415ACF-EEB0-3C14-7974-616337F26541}"/>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AF6A57B-380D-4075-C1D3-650D1B96C496}"/>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0CD65CE5-EDAE-B248-1479-D05100865102}"/>
              </a:ext>
            </a:extLst>
          </p:cNvPr>
          <p:cNvSpPr>
            <a:spLocks noGrp="1" noChangeArrowheads="1"/>
          </p:cNvSpPr>
          <p:nvPr>
            <p:ph type="sldNum"/>
          </p:nvPr>
        </p:nvSpPr>
        <p:spPr>
          <a:ln/>
        </p:spPr>
        <p:txBody>
          <a:bodyPr/>
          <a:lstStyle/>
          <a:p>
            <a:fld id="{21F8E44C-5087-4DCE-BC99-C9A719E5CF22}" type="slidenum">
              <a:rPr lang="en-US" altLang="pt-BR"/>
              <a:pPr/>
              <a:t>39</a:t>
            </a:fld>
            <a:endParaRPr lang="en-US" altLang="pt-BR"/>
          </a:p>
        </p:txBody>
      </p:sp>
      <p:sp>
        <p:nvSpPr>
          <p:cNvPr id="168961" name="Text Box 1">
            <a:extLst>
              <a:ext uri="{FF2B5EF4-FFF2-40B4-BE49-F238E27FC236}">
                <a16:creationId xmlns:a16="http://schemas.microsoft.com/office/drawing/2014/main" id="{3BA644CE-4427-FFA8-D3D2-DF1949767AEE}"/>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68962" name="Text Box 2">
            <a:extLst>
              <a:ext uri="{FF2B5EF4-FFF2-40B4-BE49-F238E27FC236}">
                <a16:creationId xmlns:a16="http://schemas.microsoft.com/office/drawing/2014/main" id="{CC5811DB-E9B4-A77A-45E8-37B4003FEF34}"/>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0F0BF736-AD6A-4C9C-855C-71A3813BD759}" type="slidenum">
              <a:rPr lang="en-US" altLang="pt-BR" sz="1200">
                <a:latin typeface="Calibri" panose="020F0502020204030204" pitchFamily="34" charset="0"/>
                <a:cs typeface="Segoe UI" panose="020B0502040204020203" pitchFamily="34" charset="0"/>
              </a:rPr>
              <a:pPr algn="r" hangingPunct="1">
                <a:lnSpc>
                  <a:spcPct val="100000"/>
                </a:lnSpc>
              </a:pPr>
              <a:t>39</a:t>
            </a:fld>
            <a:endParaRPr lang="en-US" altLang="pt-BR" sz="1200">
              <a:latin typeface="Calibri" panose="020F0502020204030204" pitchFamily="34" charset="0"/>
              <a:cs typeface="Segoe UI" panose="020B0502040204020203" pitchFamily="34" charset="0"/>
            </a:endParaRPr>
          </a:p>
        </p:txBody>
      </p:sp>
      <p:sp>
        <p:nvSpPr>
          <p:cNvPr id="168963" name="Rectangle 3">
            <a:extLst>
              <a:ext uri="{FF2B5EF4-FFF2-40B4-BE49-F238E27FC236}">
                <a16:creationId xmlns:a16="http://schemas.microsoft.com/office/drawing/2014/main" id="{9553DD25-17DF-01EE-0ECF-6E67424D8752}"/>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8964" name="Rectangle 4">
            <a:extLst>
              <a:ext uri="{FF2B5EF4-FFF2-40B4-BE49-F238E27FC236}">
                <a16:creationId xmlns:a16="http://schemas.microsoft.com/office/drawing/2014/main" id="{22961B2C-117E-D0F8-BE40-91AB61770C99}"/>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9616A81-1920-F9CB-E00D-3E0840D23A18}"/>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739F23DB-AD22-4ECA-55DA-B43FABB8EF23}"/>
              </a:ext>
            </a:extLst>
          </p:cNvPr>
          <p:cNvSpPr>
            <a:spLocks noGrp="1" noChangeArrowheads="1"/>
          </p:cNvSpPr>
          <p:nvPr>
            <p:ph type="sldNum"/>
          </p:nvPr>
        </p:nvSpPr>
        <p:spPr>
          <a:ln/>
        </p:spPr>
        <p:txBody>
          <a:bodyPr/>
          <a:lstStyle/>
          <a:p>
            <a:fld id="{A1E1B128-31FB-4047-B4A9-675725000DA9}" type="slidenum">
              <a:rPr lang="en-US" altLang="pt-BR"/>
              <a:pPr/>
              <a:t>4</a:t>
            </a:fld>
            <a:endParaRPr lang="en-US" altLang="pt-BR"/>
          </a:p>
        </p:txBody>
      </p:sp>
      <p:sp>
        <p:nvSpPr>
          <p:cNvPr id="123905" name="Text Box 1">
            <a:extLst>
              <a:ext uri="{FF2B5EF4-FFF2-40B4-BE49-F238E27FC236}">
                <a16:creationId xmlns:a16="http://schemas.microsoft.com/office/drawing/2014/main" id="{A537072E-36AE-0C9E-E84F-964A2775EF8C}"/>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23906" name="Text Box 2">
            <a:extLst>
              <a:ext uri="{FF2B5EF4-FFF2-40B4-BE49-F238E27FC236}">
                <a16:creationId xmlns:a16="http://schemas.microsoft.com/office/drawing/2014/main" id="{5987EC42-3DB7-30F5-9DFC-C0D398B15C47}"/>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4E04B69B-1679-4C78-8016-CF75BB122EF0}" type="slidenum">
              <a:rPr lang="en-US" altLang="pt-BR" sz="1200">
                <a:latin typeface="Calibri" panose="020F0502020204030204" pitchFamily="34" charset="0"/>
                <a:cs typeface="Segoe UI" panose="020B0502040204020203" pitchFamily="34" charset="0"/>
              </a:rPr>
              <a:pPr algn="r" hangingPunct="1">
                <a:lnSpc>
                  <a:spcPct val="100000"/>
                </a:lnSpc>
              </a:pPr>
              <a:t>4</a:t>
            </a:fld>
            <a:endParaRPr lang="en-US" altLang="pt-BR" sz="1200">
              <a:latin typeface="Calibri" panose="020F0502020204030204" pitchFamily="34" charset="0"/>
              <a:cs typeface="Segoe UI" panose="020B0502040204020203" pitchFamily="34" charset="0"/>
            </a:endParaRPr>
          </a:p>
        </p:txBody>
      </p:sp>
      <p:sp>
        <p:nvSpPr>
          <p:cNvPr id="123907" name="Text Box 3">
            <a:extLst>
              <a:ext uri="{FF2B5EF4-FFF2-40B4-BE49-F238E27FC236}">
                <a16:creationId xmlns:a16="http://schemas.microsoft.com/office/drawing/2014/main" id="{8A7217B9-5EB1-3ED4-6307-288A47B2C04A}"/>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r>
              <a:rPr lang="en-US" altLang="pt-BR" sz="1200">
                <a:latin typeface="Calibri" panose="020F0502020204030204" pitchFamily="34" charset="0"/>
                <a:cs typeface="Segoe UI" panose="020B0502040204020203" pitchFamily="34" charset="0"/>
              </a:rPr>
              <a:t>10/16/23</a:t>
            </a:r>
          </a:p>
        </p:txBody>
      </p:sp>
      <p:sp>
        <p:nvSpPr>
          <p:cNvPr id="123908" name="Text Box 4">
            <a:extLst>
              <a:ext uri="{FF2B5EF4-FFF2-40B4-BE49-F238E27FC236}">
                <a16:creationId xmlns:a16="http://schemas.microsoft.com/office/drawing/2014/main" id="{77C5549C-80F4-1A18-85E5-D159FEA69084}"/>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fld id="{70A6D98F-BE49-4DB8-92C4-951219D19A77}" type="slidenum">
              <a:rPr lang="en-US" altLang="pt-BR" sz="1200">
                <a:latin typeface="Calibri" panose="020F0502020204030204" pitchFamily="34" charset="0"/>
                <a:cs typeface="Segoe UI" panose="020B0502040204020203" pitchFamily="34" charset="0"/>
              </a:rPr>
              <a:pPr algn="r" hangingPunct="1">
                <a:lnSpc>
                  <a:spcPct val="83000"/>
                </a:lnSpc>
              </a:pPr>
              <a:t>4</a:t>
            </a:fld>
            <a:endParaRPr lang="en-US" altLang="pt-BR" sz="1200">
              <a:latin typeface="Calibri" panose="020F0502020204030204" pitchFamily="34" charset="0"/>
              <a:cs typeface="Segoe UI" panose="020B0502040204020203" pitchFamily="34" charset="0"/>
            </a:endParaRPr>
          </a:p>
        </p:txBody>
      </p:sp>
      <p:sp>
        <p:nvSpPr>
          <p:cNvPr id="123909" name="Rectangle 5">
            <a:extLst>
              <a:ext uri="{FF2B5EF4-FFF2-40B4-BE49-F238E27FC236}">
                <a16:creationId xmlns:a16="http://schemas.microsoft.com/office/drawing/2014/main" id="{388608E5-EE26-1E80-CB3B-A56D2387E379}"/>
              </a:ext>
            </a:extLst>
          </p:cNvPr>
          <p:cNvSpPr txBox="1">
            <a:spLocks noGrp="1" noRot="1" noChangeAspect="1" noChangeArrowheads="1"/>
          </p:cNvSpPr>
          <p:nvPr>
            <p:ph type="sldImg"/>
          </p:nvPr>
        </p:nvSpPr>
        <p:spPr bwMode="auto">
          <a:xfrm>
            <a:off x="120650"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10" name="Rectangle 6">
            <a:extLst>
              <a:ext uri="{FF2B5EF4-FFF2-40B4-BE49-F238E27FC236}">
                <a16:creationId xmlns:a16="http://schemas.microsoft.com/office/drawing/2014/main" id="{77146E46-8A4C-7986-7C50-D08633696980}"/>
              </a:ext>
            </a:extLst>
          </p:cNvPr>
          <p:cNvSpPr txBox="1">
            <a:spLocks noGrp="1" noChangeArrowheads="1"/>
          </p:cNvSpPr>
          <p:nvPr>
            <p:ph type="body" idx="1"/>
          </p:nvPr>
        </p:nvSpPr>
        <p:spPr bwMode="auto">
          <a:xfrm>
            <a:off x="685800" y="4714875"/>
            <a:ext cx="548640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B354684-0E85-3E54-9121-A59E80CD3CDA}"/>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EA90B06B-5332-B95A-6012-6F386D89AF3F}"/>
              </a:ext>
            </a:extLst>
          </p:cNvPr>
          <p:cNvSpPr>
            <a:spLocks noGrp="1" noChangeArrowheads="1"/>
          </p:cNvSpPr>
          <p:nvPr>
            <p:ph type="sldNum"/>
          </p:nvPr>
        </p:nvSpPr>
        <p:spPr>
          <a:ln/>
        </p:spPr>
        <p:txBody>
          <a:bodyPr/>
          <a:lstStyle/>
          <a:p>
            <a:fld id="{72B2374B-3FCD-4AFA-8D7E-883B5F093F0A}" type="slidenum">
              <a:rPr lang="en-US" altLang="pt-BR"/>
              <a:pPr/>
              <a:t>40</a:t>
            </a:fld>
            <a:endParaRPr lang="en-US" altLang="pt-BR"/>
          </a:p>
        </p:txBody>
      </p:sp>
      <p:sp>
        <p:nvSpPr>
          <p:cNvPr id="169985" name="Text Box 1">
            <a:extLst>
              <a:ext uri="{FF2B5EF4-FFF2-40B4-BE49-F238E27FC236}">
                <a16:creationId xmlns:a16="http://schemas.microsoft.com/office/drawing/2014/main" id="{E5B89156-248C-3C97-E18E-61EB1C5BA20C}"/>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69986" name="Text Box 2">
            <a:extLst>
              <a:ext uri="{FF2B5EF4-FFF2-40B4-BE49-F238E27FC236}">
                <a16:creationId xmlns:a16="http://schemas.microsoft.com/office/drawing/2014/main" id="{83AD4499-1AE1-2B53-83B4-6113838A4AEE}"/>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25B7868D-FD99-4004-8CDB-D4D3991C3E8E}" type="slidenum">
              <a:rPr lang="en-US" altLang="pt-BR" sz="1200">
                <a:latin typeface="Calibri" panose="020F0502020204030204" pitchFamily="34" charset="0"/>
                <a:cs typeface="Segoe UI" panose="020B0502040204020203" pitchFamily="34" charset="0"/>
              </a:rPr>
              <a:pPr algn="r" hangingPunct="1">
                <a:lnSpc>
                  <a:spcPct val="100000"/>
                </a:lnSpc>
              </a:pPr>
              <a:t>40</a:t>
            </a:fld>
            <a:endParaRPr lang="en-US" altLang="pt-BR" sz="1200">
              <a:latin typeface="Calibri" panose="020F0502020204030204" pitchFamily="34" charset="0"/>
              <a:cs typeface="Segoe UI" panose="020B0502040204020203" pitchFamily="34" charset="0"/>
            </a:endParaRPr>
          </a:p>
        </p:txBody>
      </p:sp>
      <p:sp>
        <p:nvSpPr>
          <p:cNvPr id="169987" name="Rectangle 3">
            <a:extLst>
              <a:ext uri="{FF2B5EF4-FFF2-40B4-BE49-F238E27FC236}">
                <a16:creationId xmlns:a16="http://schemas.microsoft.com/office/drawing/2014/main" id="{69411655-C16A-F4E7-D6BE-786F8B361281}"/>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9988" name="Rectangle 4">
            <a:extLst>
              <a:ext uri="{FF2B5EF4-FFF2-40B4-BE49-F238E27FC236}">
                <a16:creationId xmlns:a16="http://schemas.microsoft.com/office/drawing/2014/main" id="{6B2DE0B3-5EA1-234B-945C-7E8AB593CBB3}"/>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3CEB789-8DBE-9574-F20E-6AD707C220FF}"/>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F1127596-D4AD-FCA6-2D6A-52F169479948}"/>
              </a:ext>
            </a:extLst>
          </p:cNvPr>
          <p:cNvSpPr>
            <a:spLocks noGrp="1" noChangeArrowheads="1"/>
          </p:cNvSpPr>
          <p:nvPr>
            <p:ph type="sldNum"/>
          </p:nvPr>
        </p:nvSpPr>
        <p:spPr>
          <a:ln/>
        </p:spPr>
        <p:txBody>
          <a:bodyPr/>
          <a:lstStyle/>
          <a:p>
            <a:fld id="{437189F3-F33C-4936-B78D-604D4EAF1DE3}" type="slidenum">
              <a:rPr lang="en-US" altLang="pt-BR"/>
              <a:pPr/>
              <a:t>41</a:t>
            </a:fld>
            <a:endParaRPr lang="en-US" altLang="pt-BR"/>
          </a:p>
        </p:txBody>
      </p:sp>
      <p:sp>
        <p:nvSpPr>
          <p:cNvPr id="171009" name="Text Box 1">
            <a:extLst>
              <a:ext uri="{FF2B5EF4-FFF2-40B4-BE49-F238E27FC236}">
                <a16:creationId xmlns:a16="http://schemas.microsoft.com/office/drawing/2014/main" id="{DDFA4428-0341-4B53-0B53-A3305E0FBA5C}"/>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71010" name="Text Box 2">
            <a:extLst>
              <a:ext uri="{FF2B5EF4-FFF2-40B4-BE49-F238E27FC236}">
                <a16:creationId xmlns:a16="http://schemas.microsoft.com/office/drawing/2014/main" id="{4F1F111F-57D6-FEBB-4D8B-206FEC4A8C2F}"/>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A44BB06E-680A-4193-A5CE-31310E7DA06D}" type="slidenum">
              <a:rPr lang="en-US" altLang="pt-BR" sz="1200">
                <a:latin typeface="Calibri" panose="020F0502020204030204" pitchFamily="34" charset="0"/>
                <a:cs typeface="Segoe UI" panose="020B0502040204020203" pitchFamily="34" charset="0"/>
              </a:rPr>
              <a:pPr algn="r" hangingPunct="1">
                <a:lnSpc>
                  <a:spcPct val="100000"/>
                </a:lnSpc>
              </a:pPr>
              <a:t>41</a:t>
            </a:fld>
            <a:endParaRPr lang="en-US" altLang="pt-BR" sz="1200">
              <a:latin typeface="Calibri" panose="020F0502020204030204" pitchFamily="34" charset="0"/>
              <a:cs typeface="Segoe UI" panose="020B0502040204020203" pitchFamily="34" charset="0"/>
            </a:endParaRPr>
          </a:p>
        </p:txBody>
      </p:sp>
      <p:sp>
        <p:nvSpPr>
          <p:cNvPr id="171011" name="Rectangle 3">
            <a:extLst>
              <a:ext uri="{FF2B5EF4-FFF2-40B4-BE49-F238E27FC236}">
                <a16:creationId xmlns:a16="http://schemas.microsoft.com/office/drawing/2014/main" id="{A77B4F00-FB6A-C606-7EE1-0BE4F1EC5708}"/>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1012" name="Rectangle 4">
            <a:extLst>
              <a:ext uri="{FF2B5EF4-FFF2-40B4-BE49-F238E27FC236}">
                <a16:creationId xmlns:a16="http://schemas.microsoft.com/office/drawing/2014/main" id="{644640FA-AC5E-75EE-04E5-3B8DADD0FB6B}"/>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3CEB789-8DBE-9574-F20E-6AD707C220FF}"/>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F1127596-D4AD-FCA6-2D6A-52F169479948}"/>
              </a:ext>
            </a:extLst>
          </p:cNvPr>
          <p:cNvSpPr>
            <a:spLocks noGrp="1" noChangeArrowheads="1"/>
          </p:cNvSpPr>
          <p:nvPr>
            <p:ph type="sldNum"/>
          </p:nvPr>
        </p:nvSpPr>
        <p:spPr>
          <a:ln/>
        </p:spPr>
        <p:txBody>
          <a:bodyPr/>
          <a:lstStyle/>
          <a:p>
            <a:fld id="{437189F3-F33C-4936-B78D-604D4EAF1DE3}" type="slidenum">
              <a:rPr lang="en-US" altLang="pt-BR"/>
              <a:pPr/>
              <a:t>42</a:t>
            </a:fld>
            <a:endParaRPr lang="en-US" altLang="pt-BR"/>
          </a:p>
        </p:txBody>
      </p:sp>
      <p:sp>
        <p:nvSpPr>
          <p:cNvPr id="171009" name="Text Box 1">
            <a:extLst>
              <a:ext uri="{FF2B5EF4-FFF2-40B4-BE49-F238E27FC236}">
                <a16:creationId xmlns:a16="http://schemas.microsoft.com/office/drawing/2014/main" id="{DDFA4428-0341-4B53-0B53-A3305E0FBA5C}"/>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71010" name="Text Box 2">
            <a:extLst>
              <a:ext uri="{FF2B5EF4-FFF2-40B4-BE49-F238E27FC236}">
                <a16:creationId xmlns:a16="http://schemas.microsoft.com/office/drawing/2014/main" id="{4F1F111F-57D6-FEBB-4D8B-206FEC4A8C2F}"/>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A44BB06E-680A-4193-A5CE-31310E7DA06D}" type="slidenum">
              <a:rPr lang="en-US" altLang="pt-BR" sz="1200">
                <a:latin typeface="Calibri" panose="020F0502020204030204" pitchFamily="34" charset="0"/>
                <a:cs typeface="Segoe UI" panose="020B0502040204020203" pitchFamily="34" charset="0"/>
              </a:rPr>
              <a:pPr algn="r" hangingPunct="1">
                <a:lnSpc>
                  <a:spcPct val="100000"/>
                </a:lnSpc>
              </a:pPr>
              <a:t>42</a:t>
            </a:fld>
            <a:endParaRPr lang="en-US" altLang="pt-BR" sz="1200">
              <a:latin typeface="Calibri" panose="020F0502020204030204" pitchFamily="34" charset="0"/>
              <a:cs typeface="Segoe UI" panose="020B0502040204020203" pitchFamily="34" charset="0"/>
            </a:endParaRPr>
          </a:p>
        </p:txBody>
      </p:sp>
      <p:sp>
        <p:nvSpPr>
          <p:cNvPr id="171011" name="Rectangle 3">
            <a:extLst>
              <a:ext uri="{FF2B5EF4-FFF2-40B4-BE49-F238E27FC236}">
                <a16:creationId xmlns:a16="http://schemas.microsoft.com/office/drawing/2014/main" id="{A77B4F00-FB6A-C606-7EE1-0BE4F1EC5708}"/>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1012" name="Rectangle 4">
            <a:extLst>
              <a:ext uri="{FF2B5EF4-FFF2-40B4-BE49-F238E27FC236}">
                <a16:creationId xmlns:a16="http://schemas.microsoft.com/office/drawing/2014/main" id="{644640FA-AC5E-75EE-04E5-3B8DADD0FB6B}"/>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extLst>
      <p:ext uri="{BB962C8B-B14F-4D97-AF65-F5344CB8AC3E}">
        <p14:creationId xmlns:p14="http://schemas.microsoft.com/office/powerpoint/2010/main" val="37488667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11DAAE2-1EE3-9AA9-2BBA-9F529D7ECE69}"/>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A217436E-7A3F-BA9C-220F-03DFB1411BC5}"/>
              </a:ext>
            </a:extLst>
          </p:cNvPr>
          <p:cNvSpPr>
            <a:spLocks noGrp="1" noChangeArrowheads="1"/>
          </p:cNvSpPr>
          <p:nvPr>
            <p:ph type="sldNum"/>
          </p:nvPr>
        </p:nvSpPr>
        <p:spPr>
          <a:ln/>
        </p:spPr>
        <p:txBody>
          <a:bodyPr/>
          <a:lstStyle/>
          <a:p>
            <a:fld id="{2678501B-DC29-4844-B34A-4CC5C9DA6D29}" type="slidenum">
              <a:rPr lang="en-US" altLang="pt-BR"/>
              <a:pPr/>
              <a:t>43</a:t>
            </a:fld>
            <a:endParaRPr lang="en-US" altLang="pt-BR"/>
          </a:p>
        </p:txBody>
      </p:sp>
      <p:sp>
        <p:nvSpPr>
          <p:cNvPr id="172033" name="Text Box 1">
            <a:extLst>
              <a:ext uri="{FF2B5EF4-FFF2-40B4-BE49-F238E27FC236}">
                <a16:creationId xmlns:a16="http://schemas.microsoft.com/office/drawing/2014/main" id="{99D1DB4C-555F-2C31-CDED-FB66AAE1B78C}"/>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72034" name="Text Box 2">
            <a:extLst>
              <a:ext uri="{FF2B5EF4-FFF2-40B4-BE49-F238E27FC236}">
                <a16:creationId xmlns:a16="http://schemas.microsoft.com/office/drawing/2014/main" id="{53B79BA1-85BB-B13D-22B8-67CAEE90E376}"/>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35F8CD01-05C6-407E-8CFC-7E5BD3BBF501}" type="slidenum">
              <a:rPr lang="en-US" altLang="pt-BR" sz="1200">
                <a:latin typeface="Calibri" panose="020F0502020204030204" pitchFamily="34" charset="0"/>
                <a:cs typeface="Segoe UI" panose="020B0502040204020203" pitchFamily="34" charset="0"/>
              </a:rPr>
              <a:pPr algn="r" hangingPunct="1">
                <a:lnSpc>
                  <a:spcPct val="100000"/>
                </a:lnSpc>
              </a:pPr>
              <a:t>43</a:t>
            </a:fld>
            <a:endParaRPr lang="en-US" altLang="pt-BR" sz="1200">
              <a:latin typeface="Calibri" panose="020F0502020204030204" pitchFamily="34" charset="0"/>
              <a:cs typeface="Segoe UI" panose="020B0502040204020203" pitchFamily="34" charset="0"/>
            </a:endParaRPr>
          </a:p>
        </p:txBody>
      </p:sp>
      <p:sp>
        <p:nvSpPr>
          <p:cNvPr id="172035" name="Rectangle 3">
            <a:extLst>
              <a:ext uri="{FF2B5EF4-FFF2-40B4-BE49-F238E27FC236}">
                <a16:creationId xmlns:a16="http://schemas.microsoft.com/office/drawing/2014/main" id="{B1100736-0E5B-BF42-ADCA-4D78B30857CE}"/>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2036" name="Rectangle 4">
            <a:extLst>
              <a:ext uri="{FF2B5EF4-FFF2-40B4-BE49-F238E27FC236}">
                <a16:creationId xmlns:a16="http://schemas.microsoft.com/office/drawing/2014/main" id="{96B1D9BE-C5EB-B1CB-41D3-A51CC01E4434}"/>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5EEE037-EF8D-5469-353C-1F26B34D1C11}"/>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A3C7EA06-A40F-6811-CCB5-81AD65832C7B}"/>
              </a:ext>
            </a:extLst>
          </p:cNvPr>
          <p:cNvSpPr>
            <a:spLocks noGrp="1" noChangeArrowheads="1"/>
          </p:cNvSpPr>
          <p:nvPr>
            <p:ph type="sldNum"/>
          </p:nvPr>
        </p:nvSpPr>
        <p:spPr>
          <a:ln/>
        </p:spPr>
        <p:txBody>
          <a:bodyPr/>
          <a:lstStyle/>
          <a:p>
            <a:fld id="{6F48F1D4-8BA6-4BA8-87BF-EEE3D357C746}" type="slidenum">
              <a:rPr lang="en-US" altLang="pt-BR"/>
              <a:pPr/>
              <a:t>44</a:t>
            </a:fld>
            <a:endParaRPr lang="en-US" altLang="pt-BR"/>
          </a:p>
        </p:txBody>
      </p:sp>
      <p:sp>
        <p:nvSpPr>
          <p:cNvPr id="173057" name="Text Box 1">
            <a:extLst>
              <a:ext uri="{FF2B5EF4-FFF2-40B4-BE49-F238E27FC236}">
                <a16:creationId xmlns:a16="http://schemas.microsoft.com/office/drawing/2014/main" id="{694334E1-B3A6-3513-9FA4-EE74D6FD7098}"/>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73058" name="Text Box 2">
            <a:extLst>
              <a:ext uri="{FF2B5EF4-FFF2-40B4-BE49-F238E27FC236}">
                <a16:creationId xmlns:a16="http://schemas.microsoft.com/office/drawing/2014/main" id="{D367B07B-8A68-EE26-0DCE-7BF7B16A8BA8}"/>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DEDD929D-AFE7-4A2D-A31D-458E839E631F}" type="slidenum">
              <a:rPr lang="en-US" altLang="pt-BR" sz="1200">
                <a:latin typeface="Calibri" panose="020F0502020204030204" pitchFamily="34" charset="0"/>
                <a:cs typeface="Segoe UI" panose="020B0502040204020203" pitchFamily="34" charset="0"/>
              </a:rPr>
              <a:pPr algn="r" hangingPunct="1">
                <a:lnSpc>
                  <a:spcPct val="100000"/>
                </a:lnSpc>
              </a:pPr>
              <a:t>44</a:t>
            </a:fld>
            <a:endParaRPr lang="en-US" altLang="pt-BR" sz="1200">
              <a:latin typeface="Calibri" panose="020F0502020204030204" pitchFamily="34" charset="0"/>
              <a:cs typeface="Segoe UI" panose="020B0502040204020203" pitchFamily="34" charset="0"/>
            </a:endParaRPr>
          </a:p>
        </p:txBody>
      </p:sp>
      <p:sp>
        <p:nvSpPr>
          <p:cNvPr id="173059" name="Rectangle 3">
            <a:extLst>
              <a:ext uri="{FF2B5EF4-FFF2-40B4-BE49-F238E27FC236}">
                <a16:creationId xmlns:a16="http://schemas.microsoft.com/office/drawing/2014/main" id="{A83E9259-568B-7FC1-5540-456072AFA7B8}"/>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60" name="Rectangle 4">
            <a:extLst>
              <a:ext uri="{FF2B5EF4-FFF2-40B4-BE49-F238E27FC236}">
                <a16:creationId xmlns:a16="http://schemas.microsoft.com/office/drawing/2014/main" id="{E197B62A-32FA-BE50-3473-23E296E34136}"/>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69841DF-7B89-ADB4-B142-AABA3FFAFB4F}"/>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D478FF03-1FA9-0609-3736-55267CBF9449}"/>
              </a:ext>
            </a:extLst>
          </p:cNvPr>
          <p:cNvSpPr>
            <a:spLocks noGrp="1" noChangeArrowheads="1"/>
          </p:cNvSpPr>
          <p:nvPr>
            <p:ph type="sldNum"/>
          </p:nvPr>
        </p:nvSpPr>
        <p:spPr>
          <a:ln/>
        </p:spPr>
        <p:txBody>
          <a:bodyPr/>
          <a:lstStyle/>
          <a:p>
            <a:fld id="{7B95DEDB-D38B-499B-970C-0BF66A5C14F0}" type="slidenum">
              <a:rPr lang="en-US" altLang="pt-BR"/>
              <a:pPr/>
              <a:t>45</a:t>
            </a:fld>
            <a:endParaRPr lang="en-US" altLang="pt-BR"/>
          </a:p>
        </p:txBody>
      </p:sp>
      <p:sp>
        <p:nvSpPr>
          <p:cNvPr id="174081" name="Text Box 1">
            <a:extLst>
              <a:ext uri="{FF2B5EF4-FFF2-40B4-BE49-F238E27FC236}">
                <a16:creationId xmlns:a16="http://schemas.microsoft.com/office/drawing/2014/main" id="{9E63349F-56F7-6DBE-A24B-E4AE977E0705}"/>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74082" name="Text Box 2">
            <a:extLst>
              <a:ext uri="{FF2B5EF4-FFF2-40B4-BE49-F238E27FC236}">
                <a16:creationId xmlns:a16="http://schemas.microsoft.com/office/drawing/2014/main" id="{5F62424A-6909-3EBF-7857-4095CA926146}"/>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25ECA5C7-7502-4BD9-B439-F5B01F5AEEF1}" type="slidenum">
              <a:rPr lang="en-US" altLang="pt-BR" sz="1200">
                <a:latin typeface="Calibri" panose="020F0502020204030204" pitchFamily="34" charset="0"/>
                <a:cs typeface="Segoe UI" panose="020B0502040204020203" pitchFamily="34" charset="0"/>
              </a:rPr>
              <a:pPr algn="r" hangingPunct="1">
                <a:lnSpc>
                  <a:spcPct val="100000"/>
                </a:lnSpc>
              </a:pPr>
              <a:t>45</a:t>
            </a:fld>
            <a:endParaRPr lang="en-US" altLang="pt-BR" sz="1200">
              <a:latin typeface="Calibri" panose="020F0502020204030204" pitchFamily="34" charset="0"/>
              <a:cs typeface="Segoe UI" panose="020B0502040204020203" pitchFamily="34" charset="0"/>
            </a:endParaRPr>
          </a:p>
        </p:txBody>
      </p:sp>
      <p:sp>
        <p:nvSpPr>
          <p:cNvPr id="174083" name="Rectangle 3">
            <a:extLst>
              <a:ext uri="{FF2B5EF4-FFF2-40B4-BE49-F238E27FC236}">
                <a16:creationId xmlns:a16="http://schemas.microsoft.com/office/drawing/2014/main" id="{F70A059E-9D6E-A8C7-1CA8-8B6BEC38BEF6}"/>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084" name="Rectangle 4">
            <a:extLst>
              <a:ext uri="{FF2B5EF4-FFF2-40B4-BE49-F238E27FC236}">
                <a16:creationId xmlns:a16="http://schemas.microsoft.com/office/drawing/2014/main" id="{421FEDBA-3163-BC21-C8BF-5CDC5899542A}"/>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2CD1ADB-AEC7-AE78-4F10-A9FF135E04C0}"/>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A4722AAD-AC76-CB82-88F7-59813C5B342A}"/>
              </a:ext>
            </a:extLst>
          </p:cNvPr>
          <p:cNvSpPr>
            <a:spLocks noGrp="1" noChangeArrowheads="1"/>
          </p:cNvSpPr>
          <p:nvPr>
            <p:ph type="sldNum"/>
          </p:nvPr>
        </p:nvSpPr>
        <p:spPr>
          <a:ln/>
        </p:spPr>
        <p:txBody>
          <a:bodyPr/>
          <a:lstStyle/>
          <a:p>
            <a:fld id="{86FC5302-E2CB-45B8-B1C7-58A7A37E138A}" type="slidenum">
              <a:rPr lang="en-US" altLang="pt-BR"/>
              <a:pPr/>
              <a:t>46</a:t>
            </a:fld>
            <a:endParaRPr lang="en-US" altLang="pt-BR"/>
          </a:p>
        </p:txBody>
      </p:sp>
      <p:sp>
        <p:nvSpPr>
          <p:cNvPr id="175105" name="Text Box 1">
            <a:extLst>
              <a:ext uri="{FF2B5EF4-FFF2-40B4-BE49-F238E27FC236}">
                <a16:creationId xmlns:a16="http://schemas.microsoft.com/office/drawing/2014/main" id="{2D9ED039-0F52-D6DE-8DD3-9832F0CC5F91}"/>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75106" name="Text Box 2">
            <a:extLst>
              <a:ext uri="{FF2B5EF4-FFF2-40B4-BE49-F238E27FC236}">
                <a16:creationId xmlns:a16="http://schemas.microsoft.com/office/drawing/2014/main" id="{4E8A3397-A014-7CCB-72F9-408F345D2616}"/>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CE48D473-2FB9-4CF2-836A-21FFB5CF97E1}" type="slidenum">
              <a:rPr lang="en-US" altLang="pt-BR" sz="1200">
                <a:latin typeface="Calibri" panose="020F0502020204030204" pitchFamily="34" charset="0"/>
                <a:cs typeface="Segoe UI" panose="020B0502040204020203" pitchFamily="34" charset="0"/>
              </a:rPr>
              <a:pPr algn="r" hangingPunct="1">
                <a:lnSpc>
                  <a:spcPct val="100000"/>
                </a:lnSpc>
              </a:pPr>
              <a:t>46</a:t>
            </a:fld>
            <a:endParaRPr lang="en-US" altLang="pt-BR" sz="1200">
              <a:latin typeface="Calibri" panose="020F0502020204030204" pitchFamily="34" charset="0"/>
              <a:cs typeface="Segoe UI" panose="020B0502040204020203" pitchFamily="34" charset="0"/>
            </a:endParaRPr>
          </a:p>
        </p:txBody>
      </p:sp>
      <p:sp>
        <p:nvSpPr>
          <p:cNvPr id="175107" name="Rectangle 3">
            <a:extLst>
              <a:ext uri="{FF2B5EF4-FFF2-40B4-BE49-F238E27FC236}">
                <a16:creationId xmlns:a16="http://schemas.microsoft.com/office/drawing/2014/main" id="{7E4F8B59-9EC8-0E12-B06A-902A074AF0B6}"/>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8" name="Rectangle 4">
            <a:extLst>
              <a:ext uri="{FF2B5EF4-FFF2-40B4-BE49-F238E27FC236}">
                <a16:creationId xmlns:a16="http://schemas.microsoft.com/office/drawing/2014/main" id="{903EAF1F-A0C7-FC6F-BF81-9D9E6236BCC7}"/>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2DFC895-FD9C-F600-B087-012612F06E60}"/>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9A48E658-FB19-AEE1-0D8E-74B42AAA4CD5}"/>
              </a:ext>
            </a:extLst>
          </p:cNvPr>
          <p:cNvSpPr>
            <a:spLocks noGrp="1" noChangeArrowheads="1"/>
          </p:cNvSpPr>
          <p:nvPr>
            <p:ph type="sldNum"/>
          </p:nvPr>
        </p:nvSpPr>
        <p:spPr>
          <a:ln/>
        </p:spPr>
        <p:txBody>
          <a:bodyPr/>
          <a:lstStyle/>
          <a:p>
            <a:fld id="{433B430C-64EC-4B1F-A282-220B4137E709}" type="slidenum">
              <a:rPr lang="en-US" altLang="pt-BR"/>
              <a:pPr/>
              <a:t>47</a:t>
            </a:fld>
            <a:endParaRPr lang="en-US" altLang="pt-BR"/>
          </a:p>
        </p:txBody>
      </p:sp>
      <p:sp>
        <p:nvSpPr>
          <p:cNvPr id="176129" name="Text Box 1">
            <a:extLst>
              <a:ext uri="{FF2B5EF4-FFF2-40B4-BE49-F238E27FC236}">
                <a16:creationId xmlns:a16="http://schemas.microsoft.com/office/drawing/2014/main" id="{5A2861BC-A1B3-BBCA-4433-6D3BF6B62F79}"/>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76130" name="Text Box 2">
            <a:extLst>
              <a:ext uri="{FF2B5EF4-FFF2-40B4-BE49-F238E27FC236}">
                <a16:creationId xmlns:a16="http://schemas.microsoft.com/office/drawing/2014/main" id="{B17BDD0F-2DEF-0668-3674-32CB88B220CB}"/>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082389F5-5B62-49DE-9009-ECF68F7FB765}" type="slidenum">
              <a:rPr lang="en-US" altLang="pt-BR" sz="1200">
                <a:latin typeface="Calibri" panose="020F0502020204030204" pitchFamily="34" charset="0"/>
                <a:cs typeface="Segoe UI" panose="020B0502040204020203" pitchFamily="34" charset="0"/>
              </a:rPr>
              <a:pPr algn="r" hangingPunct="1">
                <a:lnSpc>
                  <a:spcPct val="100000"/>
                </a:lnSpc>
              </a:pPr>
              <a:t>47</a:t>
            </a:fld>
            <a:endParaRPr lang="en-US" altLang="pt-BR" sz="1200">
              <a:latin typeface="Calibri" panose="020F0502020204030204" pitchFamily="34" charset="0"/>
              <a:cs typeface="Segoe UI" panose="020B0502040204020203" pitchFamily="34" charset="0"/>
            </a:endParaRPr>
          </a:p>
        </p:txBody>
      </p:sp>
      <p:sp>
        <p:nvSpPr>
          <p:cNvPr id="176131" name="Rectangle 3">
            <a:extLst>
              <a:ext uri="{FF2B5EF4-FFF2-40B4-BE49-F238E27FC236}">
                <a16:creationId xmlns:a16="http://schemas.microsoft.com/office/drawing/2014/main" id="{0F804A2D-9B90-DE56-C6CD-278CFE6009F1}"/>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2" name="Rectangle 4">
            <a:extLst>
              <a:ext uri="{FF2B5EF4-FFF2-40B4-BE49-F238E27FC236}">
                <a16:creationId xmlns:a16="http://schemas.microsoft.com/office/drawing/2014/main" id="{9F0223E0-0534-8745-18D7-B32FD7592DD4}"/>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F30790A-0E80-167D-D729-F509C762F31C}"/>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48D648F9-423B-A483-C0C7-E353A2D7A3D5}"/>
              </a:ext>
            </a:extLst>
          </p:cNvPr>
          <p:cNvSpPr>
            <a:spLocks noGrp="1" noChangeArrowheads="1"/>
          </p:cNvSpPr>
          <p:nvPr>
            <p:ph type="sldNum"/>
          </p:nvPr>
        </p:nvSpPr>
        <p:spPr>
          <a:ln/>
        </p:spPr>
        <p:txBody>
          <a:bodyPr/>
          <a:lstStyle/>
          <a:p>
            <a:fld id="{08745B19-A664-40FC-98FD-5C7FF30205E2}" type="slidenum">
              <a:rPr lang="en-US" altLang="pt-BR"/>
              <a:pPr/>
              <a:t>48</a:t>
            </a:fld>
            <a:endParaRPr lang="en-US" altLang="pt-BR"/>
          </a:p>
        </p:txBody>
      </p:sp>
      <p:sp>
        <p:nvSpPr>
          <p:cNvPr id="177153" name="Text Box 1">
            <a:extLst>
              <a:ext uri="{FF2B5EF4-FFF2-40B4-BE49-F238E27FC236}">
                <a16:creationId xmlns:a16="http://schemas.microsoft.com/office/drawing/2014/main" id="{7B547C1C-E234-A24E-B339-5E6DDC5DB64A}"/>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77154" name="Text Box 2">
            <a:extLst>
              <a:ext uri="{FF2B5EF4-FFF2-40B4-BE49-F238E27FC236}">
                <a16:creationId xmlns:a16="http://schemas.microsoft.com/office/drawing/2014/main" id="{AA75ABE1-9339-4F4F-9411-B08F52916928}"/>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A52A86A9-94E2-4CDA-BD7F-2486CAE96188}" type="slidenum">
              <a:rPr lang="en-US" altLang="pt-BR" sz="1200">
                <a:latin typeface="Calibri" panose="020F0502020204030204" pitchFamily="34" charset="0"/>
                <a:cs typeface="Segoe UI" panose="020B0502040204020203" pitchFamily="34" charset="0"/>
              </a:rPr>
              <a:pPr algn="r" hangingPunct="1">
                <a:lnSpc>
                  <a:spcPct val="100000"/>
                </a:lnSpc>
              </a:pPr>
              <a:t>48</a:t>
            </a:fld>
            <a:endParaRPr lang="en-US" altLang="pt-BR" sz="1200">
              <a:latin typeface="Calibri" panose="020F0502020204030204" pitchFamily="34" charset="0"/>
              <a:cs typeface="Segoe UI" panose="020B0502040204020203" pitchFamily="34" charset="0"/>
            </a:endParaRPr>
          </a:p>
        </p:txBody>
      </p:sp>
      <p:sp>
        <p:nvSpPr>
          <p:cNvPr id="177155" name="Rectangle 3">
            <a:extLst>
              <a:ext uri="{FF2B5EF4-FFF2-40B4-BE49-F238E27FC236}">
                <a16:creationId xmlns:a16="http://schemas.microsoft.com/office/drawing/2014/main" id="{C1175358-73D8-E0EC-F19C-6D9FEE74463D}"/>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7156" name="Rectangle 4">
            <a:extLst>
              <a:ext uri="{FF2B5EF4-FFF2-40B4-BE49-F238E27FC236}">
                <a16:creationId xmlns:a16="http://schemas.microsoft.com/office/drawing/2014/main" id="{8DA62627-0BF2-586E-9DE2-1AF1AD625778}"/>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F30790A-0E80-167D-D729-F509C762F31C}"/>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48D648F9-423B-A483-C0C7-E353A2D7A3D5}"/>
              </a:ext>
            </a:extLst>
          </p:cNvPr>
          <p:cNvSpPr>
            <a:spLocks noGrp="1" noChangeArrowheads="1"/>
          </p:cNvSpPr>
          <p:nvPr>
            <p:ph type="sldNum"/>
          </p:nvPr>
        </p:nvSpPr>
        <p:spPr>
          <a:ln/>
        </p:spPr>
        <p:txBody>
          <a:bodyPr/>
          <a:lstStyle/>
          <a:p>
            <a:fld id="{08745B19-A664-40FC-98FD-5C7FF30205E2}" type="slidenum">
              <a:rPr lang="en-US" altLang="pt-BR"/>
              <a:pPr/>
              <a:t>49</a:t>
            </a:fld>
            <a:endParaRPr lang="en-US" altLang="pt-BR"/>
          </a:p>
        </p:txBody>
      </p:sp>
      <p:sp>
        <p:nvSpPr>
          <p:cNvPr id="177153" name="Text Box 1">
            <a:extLst>
              <a:ext uri="{FF2B5EF4-FFF2-40B4-BE49-F238E27FC236}">
                <a16:creationId xmlns:a16="http://schemas.microsoft.com/office/drawing/2014/main" id="{7B547C1C-E234-A24E-B339-5E6DDC5DB64A}"/>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77154" name="Text Box 2">
            <a:extLst>
              <a:ext uri="{FF2B5EF4-FFF2-40B4-BE49-F238E27FC236}">
                <a16:creationId xmlns:a16="http://schemas.microsoft.com/office/drawing/2014/main" id="{AA75ABE1-9339-4F4F-9411-B08F52916928}"/>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A52A86A9-94E2-4CDA-BD7F-2486CAE96188}" type="slidenum">
              <a:rPr lang="en-US" altLang="pt-BR" sz="1200">
                <a:latin typeface="Calibri" panose="020F0502020204030204" pitchFamily="34" charset="0"/>
                <a:cs typeface="Segoe UI" panose="020B0502040204020203" pitchFamily="34" charset="0"/>
              </a:rPr>
              <a:pPr algn="r" hangingPunct="1">
                <a:lnSpc>
                  <a:spcPct val="100000"/>
                </a:lnSpc>
              </a:pPr>
              <a:t>49</a:t>
            </a:fld>
            <a:endParaRPr lang="en-US" altLang="pt-BR" sz="1200">
              <a:latin typeface="Calibri" panose="020F0502020204030204" pitchFamily="34" charset="0"/>
              <a:cs typeface="Segoe UI" panose="020B0502040204020203" pitchFamily="34" charset="0"/>
            </a:endParaRPr>
          </a:p>
        </p:txBody>
      </p:sp>
      <p:sp>
        <p:nvSpPr>
          <p:cNvPr id="177155" name="Rectangle 3">
            <a:extLst>
              <a:ext uri="{FF2B5EF4-FFF2-40B4-BE49-F238E27FC236}">
                <a16:creationId xmlns:a16="http://schemas.microsoft.com/office/drawing/2014/main" id="{C1175358-73D8-E0EC-F19C-6D9FEE74463D}"/>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7156" name="Rectangle 4">
            <a:extLst>
              <a:ext uri="{FF2B5EF4-FFF2-40B4-BE49-F238E27FC236}">
                <a16:creationId xmlns:a16="http://schemas.microsoft.com/office/drawing/2014/main" id="{8DA62627-0BF2-586E-9DE2-1AF1AD625778}"/>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extLst>
      <p:ext uri="{BB962C8B-B14F-4D97-AF65-F5344CB8AC3E}">
        <p14:creationId xmlns:p14="http://schemas.microsoft.com/office/powerpoint/2010/main" val="3893634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838E105-450C-6792-2A45-2421476F3BAB}"/>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B1F41512-4E98-401B-FC25-A70C48C675E0}"/>
              </a:ext>
            </a:extLst>
          </p:cNvPr>
          <p:cNvSpPr>
            <a:spLocks noGrp="1" noChangeArrowheads="1"/>
          </p:cNvSpPr>
          <p:nvPr>
            <p:ph type="sldNum"/>
          </p:nvPr>
        </p:nvSpPr>
        <p:spPr>
          <a:ln/>
        </p:spPr>
        <p:txBody>
          <a:bodyPr/>
          <a:lstStyle/>
          <a:p>
            <a:fld id="{69BF2D9E-FE9C-4002-A658-11364357F1C4}" type="slidenum">
              <a:rPr lang="en-US" altLang="pt-BR"/>
              <a:pPr/>
              <a:t>5</a:t>
            </a:fld>
            <a:endParaRPr lang="en-US" altLang="pt-BR"/>
          </a:p>
        </p:txBody>
      </p:sp>
      <p:sp>
        <p:nvSpPr>
          <p:cNvPr id="124929" name="Text Box 1">
            <a:extLst>
              <a:ext uri="{FF2B5EF4-FFF2-40B4-BE49-F238E27FC236}">
                <a16:creationId xmlns:a16="http://schemas.microsoft.com/office/drawing/2014/main" id="{6F6D6391-5CEB-CE6A-6834-D11861D73A2A}"/>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24930" name="Text Box 2">
            <a:extLst>
              <a:ext uri="{FF2B5EF4-FFF2-40B4-BE49-F238E27FC236}">
                <a16:creationId xmlns:a16="http://schemas.microsoft.com/office/drawing/2014/main" id="{BCB14306-3806-E339-EBAF-4F86DCB7A76D}"/>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3D6B866E-C534-467C-AFCF-75CA5EA1B148}" type="slidenum">
              <a:rPr lang="en-US" altLang="pt-BR" sz="1200">
                <a:latin typeface="Calibri" panose="020F0502020204030204" pitchFamily="34" charset="0"/>
                <a:cs typeface="Segoe UI" panose="020B0502040204020203" pitchFamily="34" charset="0"/>
              </a:rPr>
              <a:pPr algn="r" hangingPunct="1">
                <a:lnSpc>
                  <a:spcPct val="100000"/>
                </a:lnSpc>
              </a:pPr>
              <a:t>5</a:t>
            </a:fld>
            <a:endParaRPr lang="en-US" altLang="pt-BR" sz="1200">
              <a:latin typeface="Calibri" panose="020F0502020204030204" pitchFamily="34" charset="0"/>
              <a:cs typeface="Segoe UI" panose="020B0502040204020203" pitchFamily="34" charset="0"/>
            </a:endParaRPr>
          </a:p>
        </p:txBody>
      </p:sp>
      <p:sp>
        <p:nvSpPr>
          <p:cNvPr id="124931" name="Rectangle 3">
            <a:extLst>
              <a:ext uri="{FF2B5EF4-FFF2-40B4-BE49-F238E27FC236}">
                <a16:creationId xmlns:a16="http://schemas.microsoft.com/office/drawing/2014/main" id="{962ABB96-31EC-F561-BEE3-BB6714B62686}"/>
              </a:ext>
            </a:extLst>
          </p:cNvPr>
          <p:cNvSpPr txBox="1">
            <a:spLocks noGrp="1" noRot="1" noChangeAspect="1" noChangeArrowheads="1"/>
          </p:cNvSpPr>
          <p:nvPr>
            <p:ph type="sldImg"/>
          </p:nvPr>
        </p:nvSpPr>
        <p:spPr bwMode="auto">
          <a:xfrm>
            <a:off x="120650"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2" name="Rectangle 4">
            <a:extLst>
              <a:ext uri="{FF2B5EF4-FFF2-40B4-BE49-F238E27FC236}">
                <a16:creationId xmlns:a16="http://schemas.microsoft.com/office/drawing/2014/main" id="{008C252A-FA17-3DDC-19BC-68091A0D2BDD}"/>
              </a:ext>
            </a:extLst>
          </p:cNvPr>
          <p:cNvSpPr txBox="1">
            <a:spLocks noGrp="1" noChangeArrowheads="1"/>
          </p:cNvSpPr>
          <p:nvPr>
            <p:ph type="body" idx="1"/>
          </p:nvPr>
        </p:nvSpPr>
        <p:spPr bwMode="auto">
          <a:xfrm>
            <a:off x="685800" y="4714875"/>
            <a:ext cx="548640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F30790A-0E80-167D-D729-F509C762F31C}"/>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48D648F9-423B-A483-C0C7-E353A2D7A3D5}"/>
              </a:ext>
            </a:extLst>
          </p:cNvPr>
          <p:cNvSpPr>
            <a:spLocks noGrp="1" noChangeArrowheads="1"/>
          </p:cNvSpPr>
          <p:nvPr>
            <p:ph type="sldNum"/>
          </p:nvPr>
        </p:nvSpPr>
        <p:spPr>
          <a:ln/>
        </p:spPr>
        <p:txBody>
          <a:bodyPr/>
          <a:lstStyle/>
          <a:p>
            <a:fld id="{08745B19-A664-40FC-98FD-5C7FF30205E2}" type="slidenum">
              <a:rPr lang="en-US" altLang="pt-BR"/>
              <a:pPr/>
              <a:t>50</a:t>
            </a:fld>
            <a:endParaRPr lang="en-US" altLang="pt-BR"/>
          </a:p>
        </p:txBody>
      </p:sp>
      <p:sp>
        <p:nvSpPr>
          <p:cNvPr id="177153" name="Text Box 1">
            <a:extLst>
              <a:ext uri="{FF2B5EF4-FFF2-40B4-BE49-F238E27FC236}">
                <a16:creationId xmlns:a16="http://schemas.microsoft.com/office/drawing/2014/main" id="{7B547C1C-E234-A24E-B339-5E6DDC5DB64A}"/>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77154" name="Text Box 2">
            <a:extLst>
              <a:ext uri="{FF2B5EF4-FFF2-40B4-BE49-F238E27FC236}">
                <a16:creationId xmlns:a16="http://schemas.microsoft.com/office/drawing/2014/main" id="{AA75ABE1-9339-4F4F-9411-B08F52916928}"/>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A52A86A9-94E2-4CDA-BD7F-2486CAE96188}" type="slidenum">
              <a:rPr lang="en-US" altLang="pt-BR" sz="1200">
                <a:latin typeface="Calibri" panose="020F0502020204030204" pitchFamily="34" charset="0"/>
                <a:cs typeface="Segoe UI" panose="020B0502040204020203" pitchFamily="34" charset="0"/>
              </a:rPr>
              <a:pPr algn="r" hangingPunct="1">
                <a:lnSpc>
                  <a:spcPct val="100000"/>
                </a:lnSpc>
              </a:pPr>
              <a:t>50</a:t>
            </a:fld>
            <a:endParaRPr lang="en-US" altLang="pt-BR" sz="1200">
              <a:latin typeface="Calibri" panose="020F0502020204030204" pitchFamily="34" charset="0"/>
              <a:cs typeface="Segoe UI" panose="020B0502040204020203" pitchFamily="34" charset="0"/>
            </a:endParaRPr>
          </a:p>
        </p:txBody>
      </p:sp>
      <p:sp>
        <p:nvSpPr>
          <p:cNvPr id="177155" name="Rectangle 3">
            <a:extLst>
              <a:ext uri="{FF2B5EF4-FFF2-40B4-BE49-F238E27FC236}">
                <a16:creationId xmlns:a16="http://schemas.microsoft.com/office/drawing/2014/main" id="{C1175358-73D8-E0EC-F19C-6D9FEE74463D}"/>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7156" name="Rectangle 4">
            <a:extLst>
              <a:ext uri="{FF2B5EF4-FFF2-40B4-BE49-F238E27FC236}">
                <a16:creationId xmlns:a16="http://schemas.microsoft.com/office/drawing/2014/main" id="{8DA62627-0BF2-586E-9DE2-1AF1AD625778}"/>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extLst>
      <p:ext uri="{BB962C8B-B14F-4D97-AF65-F5344CB8AC3E}">
        <p14:creationId xmlns:p14="http://schemas.microsoft.com/office/powerpoint/2010/main" val="2014195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F30790A-0E80-167D-D729-F509C762F31C}"/>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48D648F9-423B-A483-C0C7-E353A2D7A3D5}"/>
              </a:ext>
            </a:extLst>
          </p:cNvPr>
          <p:cNvSpPr>
            <a:spLocks noGrp="1" noChangeArrowheads="1"/>
          </p:cNvSpPr>
          <p:nvPr>
            <p:ph type="sldNum"/>
          </p:nvPr>
        </p:nvSpPr>
        <p:spPr>
          <a:ln/>
        </p:spPr>
        <p:txBody>
          <a:bodyPr/>
          <a:lstStyle/>
          <a:p>
            <a:fld id="{08745B19-A664-40FC-98FD-5C7FF30205E2}" type="slidenum">
              <a:rPr lang="en-US" altLang="pt-BR"/>
              <a:pPr/>
              <a:t>51</a:t>
            </a:fld>
            <a:endParaRPr lang="en-US" altLang="pt-BR"/>
          </a:p>
        </p:txBody>
      </p:sp>
      <p:sp>
        <p:nvSpPr>
          <p:cNvPr id="177153" name="Text Box 1">
            <a:extLst>
              <a:ext uri="{FF2B5EF4-FFF2-40B4-BE49-F238E27FC236}">
                <a16:creationId xmlns:a16="http://schemas.microsoft.com/office/drawing/2014/main" id="{7B547C1C-E234-A24E-B339-5E6DDC5DB64A}"/>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77154" name="Text Box 2">
            <a:extLst>
              <a:ext uri="{FF2B5EF4-FFF2-40B4-BE49-F238E27FC236}">
                <a16:creationId xmlns:a16="http://schemas.microsoft.com/office/drawing/2014/main" id="{AA75ABE1-9339-4F4F-9411-B08F52916928}"/>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A52A86A9-94E2-4CDA-BD7F-2486CAE96188}" type="slidenum">
              <a:rPr lang="en-US" altLang="pt-BR" sz="1200">
                <a:latin typeface="Calibri" panose="020F0502020204030204" pitchFamily="34" charset="0"/>
                <a:cs typeface="Segoe UI" panose="020B0502040204020203" pitchFamily="34" charset="0"/>
              </a:rPr>
              <a:pPr algn="r" hangingPunct="1">
                <a:lnSpc>
                  <a:spcPct val="100000"/>
                </a:lnSpc>
              </a:pPr>
              <a:t>51</a:t>
            </a:fld>
            <a:endParaRPr lang="en-US" altLang="pt-BR" sz="1200">
              <a:latin typeface="Calibri" panose="020F0502020204030204" pitchFamily="34" charset="0"/>
              <a:cs typeface="Segoe UI" panose="020B0502040204020203" pitchFamily="34" charset="0"/>
            </a:endParaRPr>
          </a:p>
        </p:txBody>
      </p:sp>
      <p:sp>
        <p:nvSpPr>
          <p:cNvPr id="177155" name="Rectangle 3">
            <a:extLst>
              <a:ext uri="{FF2B5EF4-FFF2-40B4-BE49-F238E27FC236}">
                <a16:creationId xmlns:a16="http://schemas.microsoft.com/office/drawing/2014/main" id="{C1175358-73D8-E0EC-F19C-6D9FEE74463D}"/>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7156" name="Rectangle 4">
            <a:extLst>
              <a:ext uri="{FF2B5EF4-FFF2-40B4-BE49-F238E27FC236}">
                <a16:creationId xmlns:a16="http://schemas.microsoft.com/office/drawing/2014/main" id="{8DA62627-0BF2-586E-9DE2-1AF1AD625778}"/>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extLst>
      <p:ext uri="{BB962C8B-B14F-4D97-AF65-F5344CB8AC3E}">
        <p14:creationId xmlns:p14="http://schemas.microsoft.com/office/powerpoint/2010/main" val="6270504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8A0255C-E17A-43B3-A95C-E61716107FCA}"/>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8188F62D-E6BB-1384-CBEA-CAD033E72F99}"/>
              </a:ext>
            </a:extLst>
          </p:cNvPr>
          <p:cNvSpPr>
            <a:spLocks noGrp="1" noChangeArrowheads="1"/>
          </p:cNvSpPr>
          <p:nvPr>
            <p:ph type="sldNum"/>
          </p:nvPr>
        </p:nvSpPr>
        <p:spPr>
          <a:ln/>
        </p:spPr>
        <p:txBody>
          <a:bodyPr/>
          <a:lstStyle/>
          <a:p>
            <a:fld id="{D9B2D7D1-AC21-4188-B3E1-16F73075AEA0}" type="slidenum">
              <a:rPr lang="en-US" altLang="pt-BR"/>
              <a:pPr/>
              <a:t>52</a:t>
            </a:fld>
            <a:endParaRPr lang="en-US" altLang="pt-BR"/>
          </a:p>
        </p:txBody>
      </p:sp>
      <p:sp>
        <p:nvSpPr>
          <p:cNvPr id="181249" name="Text Box 1">
            <a:extLst>
              <a:ext uri="{FF2B5EF4-FFF2-40B4-BE49-F238E27FC236}">
                <a16:creationId xmlns:a16="http://schemas.microsoft.com/office/drawing/2014/main" id="{066BA8AC-3F8A-03A6-0FC1-26FF756D9446}"/>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81250" name="Text Box 2">
            <a:extLst>
              <a:ext uri="{FF2B5EF4-FFF2-40B4-BE49-F238E27FC236}">
                <a16:creationId xmlns:a16="http://schemas.microsoft.com/office/drawing/2014/main" id="{DD77BDF9-38DA-69CC-46C9-2D7031E446A8}"/>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0CC20096-6930-401E-A28D-0EFB57333E0B}" type="slidenum">
              <a:rPr lang="en-US" altLang="pt-BR" sz="1200">
                <a:latin typeface="Calibri" panose="020F0502020204030204" pitchFamily="34" charset="0"/>
                <a:cs typeface="Segoe UI" panose="020B0502040204020203" pitchFamily="34" charset="0"/>
              </a:rPr>
              <a:pPr algn="r" hangingPunct="1">
                <a:lnSpc>
                  <a:spcPct val="100000"/>
                </a:lnSpc>
              </a:pPr>
              <a:t>52</a:t>
            </a:fld>
            <a:endParaRPr lang="en-US" altLang="pt-BR" sz="1200">
              <a:latin typeface="Calibri" panose="020F0502020204030204" pitchFamily="34" charset="0"/>
              <a:cs typeface="Segoe UI" panose="020B0502040204020203" pitchFamily="34" charset="0"/>
            </a:endParaRPr>
          </a:p>
        </p:txBody>
      </p:sp>
      <p:sp>
        <p:nvSpPr>
          <p:cNvPr id="181251" name="Rectangle 3">
            <a:extLst>
              <a:ext uri="{FF2B5EF4-FFF2-40B4-BE49-F238E27FC236}">
                <a16:creationId xmlns:a16="http://schemas.microsoft.com/office/drawing/2014/main" id="{25110704-68CB-679E-4D19-20B2D6FD1B08}"/>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1252" name="Rectangle 4">
            <a:extLst>
              <a:ext uri="{FF2B5EF4-FFF2-40B4-BE49-F238E27FC236}">
                <a16:creationId xmlns:a16="http://schemas.microsoft.com/office/drawing/2014/main" id="{679C52C9-7643-944F-0C34-58775A9B732F}"/>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A8759F4-E859-9C44-1D27-082E51EE317D}"/>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F1A5C80D-0CCB-2344-8CFB-330928DA35EB}"/>
              </a:ext>
            </a:extLst>
          </p:cNvPr>
          <p:cNvSpPr>
            <a:spLocks noGrp="1" noChangeArrowheads="1"/>
          </p:cNvSpPr>
          <p:nvPr>
            <p:ph type="sldNum"/>
          </p:nvPr>
        </p:nvSpPr>
        <p:spPr>
          <a:ln/>
        </p:spPr>
        <p:txBody>
          <a:bodyPr/>
          <a:lstStyle/>
          <a:p>
            <a:fld id="{4FBC03B6-7753-4864-8D24-843D51C32391}" type="slidenum">
              <a:rPr lang="en-US" altLang="pt-BR"/>
              <a:pPr/>
              <a:t>53</a:t>
            </a:fld>
            <a:endParaRPr lang="en-US" altLang="pt-BR"/>
          </a:p>
        </p:txBody>
      </p:sp>
      <p:sp>
        <p:nvSpPr>
          <p:cNvPr id="183297" name="Text Box 1">
            <a:extLst>
              <a:ext uri="{FF2B5EF4-FFF2-40B4-BE49-F238E27FC236}">
                <a16:creationId xmlns:a16="http://schemas.microsoft.com/office/drawing/2014/main" id="{2B5152A7-863D-0603-62D6-181969E7A41A}"/>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83298" name="Text Box 2">
            <a:extLst>
              <a:ext uri="{FF2B5EF4-FFF2-40B4-BE49-F238E27FC236}">
                <a16:creationId xmlns:a16="http://schemas.microsoft.com/office/drawing/2014/main" id="{05E81401-83C7-1A31-52C6-DBDA6D11381A}"/>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BB86CFE0-E02F-4B82-923B-CBB310018BE6}" type="slidenum">
              <a:rPr lang="en-US" altLang="pt-BR" sz="1200">
                <a:latin typeface="Calibri" panose="020F0502020204030204" pitchFamily="34" charset="0"/>
                <a:cs typeface="Segoe UI" panose="020B0502040204020203" pitchFamily="34" charset="0"/>
              </a:rPr>
              <a:pPr algn="r" hangingPunct="1">
                <a:lnSpc>
                  <a:spcPct val="100000"/>
                </a:lnSpc>
              </a:pPr>
              <a:t>53</a:t>
            </a:fld>
            <a:endParaRPr lang="en-US" altLang="pt-BR" sz="1200">
              <a:latin typeface="Calibri" panose="020F0502020204030204" pitchFamily="34" charset="0"/>
              <a:cs typeface="Segoe UI" panose="020B0502040204020203" pitchFamily="34" charset="0"/>
            </a:endParaRPr>
          </a:p>
        </p:txBody>
      </p:sp>
      <p:sp>
        <p:nvSpPr>
          <p:cNvPr id="183299" name="Rectangle 3">
            <a:extLst>
              <a:ext uri="{FF2B5EF4-FFF2-40B4-BE49-F238E27FC236}">
                <a16:creationId xmlns:a16="http://schemas.microsoft.com/office/drawing/2014/main" id="{74FEE18C-1AB1-1AA7-C3EE-04D957D69830}"/>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300" name="Rectangle 4">
            <a:extLst>
              <a:ext uri="{FF2B5EF4-FFF2-40B4-BE49-F238E27FC236}">
                <a16:creationId xmlns:a16="http://schemas.microsoft.com/office/drawing/2014/main" id="{2092F78E-173A-5120-9698-60C083C7BA5D}"/>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A8759F4-E859-9C44-1D27-082E51EE317D}"/>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F1A5C80D-0CCB-2344-8CFB-330928DA35EB}"/>
              </a:ext>
            </a:extLst>
          </p:cNvPr>
          <p:cNvSpPr>
            <a:spLocks noGrp="1" noChangeArrowheads="1"/>
          </p:cNvSpPr>
          <p:nvPr>
            <p:ph type="sldNum"/>
          </p:nvPr>
        </p:nvSpPr>
        <p:spPr>
          <a:ln/>
        </p:spPr>
        <p:txBody>
          <a:bodyPr/>
          <a:lstStyle/>
          <a:p>
            <a:fld id="{4FBC03B6-7753-4864-8D24-843D51C32391}" type="slidenum">
              <a:rPr lang="en-US" altLang="pt-BR"/>
              <a:pPr/>
              <a:t>54</a:t>
            </a:fld>
            <a:endParaRPr lang="en-US" altLang="pt-BR"/>
          </a:p>
        </p:txBody>
      </p:sp>
      <p:sp>
        <p:nvSpPr>
          <p:cNvPr id="183297" name="Text Box 1">
            <a:extLst>
              <a:ext uri="{FF2B5EF4-FFF2-40B4-BE49-F238E27FC236}">
                <a16:creationId xmlns:a16="http://schemas.microsoft.com/office/drawing/2014/main" id="{2B5152A7-863D-0603-62D6-181969E7A41A}"/>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83298" name="Text Box 2">
            <a:extLst>
              <a:ext uri="{FF2B5EF4-FFF2-40B4-BE49-F238E27FC236}">
                <a16:creationId xmlns:a16="http://schemas.microsoft.com/office/drawing/2014/main" id="{05E81401-83C7-1A31-52C6-DBDA6D11381A}"/>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BB86CFE0-E02F-4B82-923B-CBB310018BE6}" type="slidenum">
              <a:rPr lang="en-US" altLang="pt-BR" sz="1200">
                <a:latin typeface="Calibri" panose="020F0502020204030204" pitchFamily="34" charset="0"/>
                <a:cs typeface="Segoe UI" panose="020B0502040204020203" pitchFamily="34" charset="0"/>
              </a:rPr>
              <a:pPr algn="r" hangingPunct="1">
                <a:lnSpc>
                  <a:spcPct val="100000"/>
                </a:lnSpc>
              </a:pPr>
              <a:t>54</a:t>
            </a:fld>
            <a:endParaRPr lang="en-US" altLang="pt-BR" sz="1200">
              <a:latin typeface="Calibri" panose="020F0502020204030204" pitchFamily="34" charset="0"/>
              <a:cs typeface="Segoe UI" panose="020B0502040204020203" pitchFamily="34" charset="0"/>
            </a:endParaRPr>
          </a:p>
        </p:txBody>
      </p:sp>
      <p:sp>
        <p:nvSpPr>
          <p:cNvPr id="183299" name="Rectangle 3">
            <a:extLst>
              <a:ext uri="{FF2B5EF4-FFF2-40B4-BE49-F238E27FC236}">
                <a16:creationId xmlns:a16="http://schemas.microsoft.com/office/drawing/2014/main" id="{74FEE18C-1AB1-1AA7-C3EE-04D957D69830}"/>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300" name="Rectangle 4">
            <a:extLst>
              <a:ext uri="{FF2B5EF4-FFF2-40B4-BE49-F238E27FC236}">
                <a16:creationId xmlns:a16="http://schemas.microsoft.com/office/drawing/2014/main" id="{2092F78E-173A-5120-9698-60C083C7BA5D}"/>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extLst>
      <p:ext uri="{BB962C8B-B14F-4D97-AF65-F5344CB8AC3E}">
        <p14:creationId xmlns:p14="http://schemas.microsoft.com/office/powerpoint/2010/main" val="12228818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A8759F4-E859-9C44-1D27-082E51EE317D}"/>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F1A5C80D-0CCB-2344-8CFB-330928DA35EB}"/>
              </a:ext>
            </a:extLst>
          </p:cNvPr>
          <p:cNvSpPr>
            <a:spLocks noGrp="1" noChangeArrowheads="1"/>
          </p:cNvSpPr>
          <p:nvPr>
            <p:ph type="sldNum"/>
          </p:nvPr>
        </p:nvSpPr>
        <p:spPr>
          <a:ln/>
        </p:spPr>
        <p:txBody>
          <a:bodyPr/>
          <a:lstStyle/>
          <a:p>
            <a:fld id="{4FBC03B6-7753-4864-8D24-843D51C32391}" type="slidenum">
              <a:rPr lang="en-US" altLang="pt-BR"/>
              <a:pPr/>
              <a:t>55</a:t>
            </a:fld>
            <a:endParaRPr lang="en-US" altLang="pt-BR"/>
          </a:p>
        </p:txBody>
      </p:sp>
      <p:sp>
        <p:nvSpPr>
          <p:cNvPr id="183297" name="Text Box 1">
            <a:extLst>
              <a:ext uri="{FF2B5EF4-FFF2-40B4-BE49-F238E27FC236}">
                <a16:creationId xmlns:a16="http://schemas.microsoft.com/office/drawing/2014/main" id="{2B5152A7-863D-0603-62D6-181969E7A41A}"/>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83298" name="Text Box 2">
            <a:extLst>
              <a:ext uri="{FF2B5EF4-FFF2-40B4-BE49-F238E27FC236}">
                <a16:creationId xmlns:a16="http://schemas.microsoft.com/office/drawing/2014/main" id="{05E81401-83C7-1A31-52C6-DBDA6D11381A}"/>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BB86CFE0-E02F-4B82-923B-CBB310018BE6}" type="slidenum">
              <a:rPr lang="en-US" altLang="pt-BR" sz="1200">
                <a:latin typeface="Calibri" panose="020F0502020204030204" pitchFamily="34" charset="0"/>
                <a:cs typeface="Segoe UI" panose="020B0502040204020203" pitchFamily="34" charset="0"/>
              </a:rPr>
              <a:pPr algn="r" hangingPunct="1">
                <a:lnSpc>
                  <a:spcPct val="100000"/>
                </a:lnSpc>
              </a:pPr>
              <a:t>55</a:t>
            </a:fld>
            <a:endParaRPr lang="en-US" altLang="pt-BR" sz="1200">
              <a:latin typeface="Calibri" panose="020F0502020204030204" pitchFamily="34" charset="0"/>
              <a:cs typeface="Segoe UI" panose="020B0502040204020203" pitchFamily="34" charset="0"/>
            </a:endParaRPr>
          </a:p>
        </p:txBody>
      </p:sp>
      <p:sp>
        <p:nvSpPr>
          <p:cNvPr id="183299" name="Rectangle 3">
            <a:extLst>
              <a:ext uri="{FF2B5EF4-FFF2-40B4-BE49-F238E27FC236}">
                <a16:creationId xmlns:a16="http://schemas.microsoft.com/office/drawing/2014/main" id="{74FEE18C-1AB1-1AA7-C3EE-04D957D69830}"/>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300" name="Rectangle 4">
            <a:extLst>
              <a:ext uri="{FF2B5EF4-FFF2-40B4-BE49-F238E27FC236}">
                <a16:creationId xmlns:a16="http://schemas.microsoft.com/office/drawing/2014/main" id="{2092F78E-173A-5120-9698-60C083C7BA5D}"/>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extLst>
      <p:ext uri="{BB962C8B-B14F-4D97-AF65-F5344CB8AC3E}">
        <p14:creationId xmlns:p14="http://schemas.microsoft.com/office/powerpoint/2010/main" val="18822945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A8759F4-E859-9C44-1D27-082E51EE317D}"/>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F1A5C80D-0CCB-2344-8CFB-330928DA35EB}"/>
              </a:ext>
            </a:extLst>
          </p:cNvPr>
          <p:cNvSpPr>
            <a:spLocks noGrp="1" noChangeArrowheads="1"/>
          </p:cNvSpPr>
          <p:nvPr>
            <p:ph type="sldNum"/>
          </p:nvPr>
        </p:nvSpPr>
        <p:spPr>
          <a:ln/>
        </p:spPr>
        <p:txBody>
          <a:bodyPr/>
          <a:lstStyle/>
          <a:p>
            <a:fld id="{4FBC03B6-7753-4864-8D24-843D51C32391}" type="slidenum">
              <a:rPr lang="en-US" altLang="pt-BR"/>
              <a:pPr/>
              <a:t>56</a:t>
            </a:fld>
            <a:endParaRPr lang="en-US" altLang="pt-BR"/>
          </a:p>
        </p:txBody>
      </p:sp>
      <p:sp>
        <p:nvSpPr>
          <p:cNvPr id="183297" name="Text Box 1">
            <a:extLst>
              <a:ext uri="{FF2B5EF4-FFF2-40B4-BE49-F238E27FC236}">
                <a16:creationId xmlns:a16="http://schemas.microsoft.com/office/drawing/2014/main" id="{2B5152A7-863D-0603-62D6-181969E7A41A}"/>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83298" name="Text Box 2">
            <a:extLst>
              <a:ext uri="{FF2B5EF4-FFF2-40B4-BE49-F238E27FC236}">
                <a16:creationId xmlns:a16="http://schemas.microsoft.com/office/drawing/2014/main" id="{05E81401-83C7-1A31-52C6-DBDA6D11381A}"/>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BB86CFE0-E02F-4B82-923B-CBB310018BE6}" type="slidenum">
              <a:rPr lang="en-US" altLang="pt-BR" sz="1200">
                <a:latin typeface="Calibri" panose="020F0502020204030204" pitchFamily="34" charset="0"/>
                <a:cs typeface="Segoe UI" panose="020B0502040204020203" pitchFamily="34" charset="0"/>
              </a:rPr>
              <a:pPr algn="r" hangingPunct="1">
                <a:lnSpc>
                  <a:spcPct val="100000"/>
                </a:lnSpc>
              </a:pPr>
              <a:t>56</a:t>
            </a:fld>
            <a:endParaRPr lang="en-US" altLang="pt-BR" sz="1200">
              <a:latin typeface="Calibri" panose="020F0502020204030204" pitchFamily="34" charset="0"/>
              <a:cs typeface="Segoe UI" panose="020B0502040204020203" pitchFamily="34" charset="0"/>
            </a:endParaRPr>
          </a:p>
        </p:txBody>
      </p:sp>
      <p:sp>
        <p:nvSpPr>
          <p:cNvPr id="183299" name="Rectangle 3">
            <a:extLst>
              <a:ext uri="{FF2B5EF4-FFF2-40B4-BE49-F238E27FC236}">
                <a16:creationId xmlns:a16="http://schemas.microsoft.com/office/drawing/2014/main" id="{74FEE18C-1AB1-1AA7-C3EE-04D957D69830}"/>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300" name="Rectangle 4">
            <a:extLst>
              <a:ext uri="{FF2B5EF4-FFF2-40B4-BE49-F238E27FC236}">
                <a16:creationId xmlns:a16="http://schemas.microsoft.com/office/drawing/2014/main" id="{2092F78E-173A-5120-9698-60C083C7BA5D}"/>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extLst>
      <p:ext uri="{BB962C8B-B14F-4D97-AF65-F5344CB8AC3E}">
        <p14:creationId xmlns:p14="http://schemas.microsoft.com/office/powerpoint/2010/main" val="10281505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A8759F4-E859-9C44-1D27-082E51EE317D}"/>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F1A5C80D-0CCB-2344-8CFB-330928DA35EB}"/>
              </a:ext>
            </a:extLst>
          </p:cNvPr>
          <p:cNvSpPr>
            <a:spLocks noGrp="1" noChangeArrowheads="1"/>
          </p:cNvSpPr>
          <p:nvPr>
            <p:ph type="sldNum"/>
          </p:nvPr>
        </p:nvSpPr>
        <p:spPr>
          <a:ln/>
        </p:spPr>
        <p:txBody>
          <a:bodyPr/>
          <a:lstStyle/>
          <a:p>
            <a:fld id="{4FBC03B6-7753-4864-8D24-843D51C32391}" type="slidenum">
              <a:rPr lang="en-US" altLang="pt-BR"/>
              <a:pPr/>
              <a:t>57</a:t>
            </a:fld>
            <a:endParaRPr lang="en-US" altLang="pt-BR"/>
          </a:p>
        </p:txBody>
      </p:sp>
      <p:sp>
        <p:nvSpPr>
          <p:cNvPr id="183297" name="Text Box 1">
            <a:extLst>
              <a:ext uri="{FF2B5EF4-FFF2-40B4-BE49-F238E27FC236}">
                <a16:creationId xmlns:a16="http://schemas.microsoft.com/office/drawing/2014/main" id="{2B5152A7-863D-0603-62D6-181969E7A41A}"/>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83298" name="Text Box 2">
            <a:extLst>
              <a:ext uri="{FF2B5EF4-FFF2-40B4-BE49-F238E27FC236}">
                <a16:creationId xmlns:a16="http://schemas.microsoft.com/office/drawing/2014/main" id="{05E81401-83C7-1A31-52C6-DBDA6D11381A}"/>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BB86CFE0-E02F-4B82-923B-CBB310018BE6}" type="slidenum">
              <a:rPr lang="en-US" altLang="pt-BR" sz="1200">
                <a:latin typeface="Calibri" panose="020F0502020204030204" pitchFamily="34" charset="0"/>
                <a:cs typeface="Segoe UI" panose="020B0502040204020203" pitchFamily="34" charset="0"/>
              </a:rPr>
              <a:pPr algn="r" hangingPunct="1">
                <a:lnSpc>
                  <a:spcPct val="100000"/>
                </a:lnSpc>
              </a:pPr>
              <a:t>57</a:t>
            </a:fld>
            <a:endParaRPr lang="en-US" altLang="pt-BR" sz="1200">
              <a:latin typeface="Calibri" panose="020F0502020204030204" pitchFamily="34" charset="0"/>
              <a:cs typeface="Segoe UI" panose="020B0502040204020203" pitchFamily="34" charset="0"/>
            </a:endParaRPr>
          </a:p>
        </p:txBody>
      </p:sp>
      <p:sp>
        <p:nvSpPr>
          <p:cNvPr id="183299" name="Rectangle 3">
            <a:extLst>
              <a:ext uri="{FF2B5EF4-FFF2-40B4-BE49-F238E27FC236}">
                <a16:creationId xmlns:a16="http://schemas.microsoft.com/office/drawing/2014/main" id="{74FEE18C-1AB1-1AA7-C3EE-04D957D69830}"/>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300" name="Rectangle 4">
            <a:extLst>
              <a:ext uri="{FF2B5EF4-FFF2-40B4-BE49-F238E27FC236}">
                <a16:creationId xmlns:a16="http://schemas.microsoft.com/office/drawing/2014/main" id="{2092F78E-173A-5120-9698-60C083C7BA5D}"/>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extLst>
      <p:ext uri="{BB962C8B-B14F-4D97-AF65-F5344CB8AC3E}">
        <p14:creationId xmlns:p14="http://schemas.microsoft.com/office/powerpoint/2010/main" val="16523527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1AD1487-72F9-A082-0D9C-1FAA645D1500}"/>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585B45AC-A6FB-192E-6BA0-74EB42F03971}"/>
              </a:ext>
            </a:extLst>
          </p:cNvPr>
          <p:cNvSpPr>
            <a:spLocks noGrp="1" noChangeArrowheads="1"/>
          </p:cNvSpPr>
          <p:nvPr>
            <p:ph type="sldNum"/>
          </p:nvPr>
        </p:nvSpPr>
        <p:spPr>
          <a:ln/>
        </p:spPr>
        <p:txBody>
          <a:bodyPr/>
          <a:lstStyle/>
          <a:p>
            <a:fld id="{9623216C-1632-4A03-859A-E5DA599470EF}" type="slidenum">
              <a:rPr lang="en-US" altLang="pt-BR"/>
              <a:pPr/>
              <a:t>58</a:t>
            </a:fld>
            <a:endParaRPr lang="en-US" altLang="pt-BR"/>
          </a:p>
        </p:txBody>
      </p:sp>
      <p:sp>
        <p:nvSpPr>
          <p:cNvPr id="187393" name="Text Box 1">
            <a:extLst>
              <a:ext uri="{FF2B5EF4-FFF2-40B4-BE49-F238E27FC236}">
                <a16:creationId xmlns:a16="http://schemas.microsoft.com/office/drawing/2014/main" id="{53749EDE-3C09-3BD6-A5BC-1278B9046F21}"/>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87394" name="Text Box 2">
            <a:extLst>
              <a:ext uri="{FF2B5EF4-FFF2-40B4-BE49-F238E27FC236}">
                <a16:creationId xmlns:a16="http://schemas.microsoft.com/office/drawing/2014/main" id="{7E7876D5-FB5C-F8A0-0C47-7ED960047DD8}"/>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99CCDCA6-E6A5-4319-8655-34EBC042FA4F}" type="slidenum">
              <a:rPr lang="en-US" altLang="pt-BR" sz="1200">
                <a:latin typeface="Calibri" panose="020F0502020204030204" pitchFamily="34" charset="0"/>
                <a:cs typeface="Segoe UI" panose="020B0502040204020203" pitchFamily="34" charset="0"/>
              </a:rPr>
              <a:pPr algn="r" hangingPunct="1">
                <a:lnSpc>
                  <a:spcPct val="100000"/>
                </a:lnSpc>
              </a:pPr>
              <a:t>58</a:t>
            </a:fld>
            <a:endParaRPr lang="en-US" altLang="pt-BR" sz="1200">
              <a:latin typeface="Calibri" panose="020F0502020204030204" pitchFamily="34" charset="0"/>
              <a:cs typeface="Segoe UI" panose="020B0502040204020203" pitchFamily="34" charset="0"/>
            </a:endParaRPr>
          </a:p>
        </p:txBody>
      </p:sp>
      <p:sp>
        <p:nvSpPr>
          <p:cNvPr id="187395" name="Rectangle 3">
            <a:extLst>
              <a:ext uri="{FF2B5EF4-FFF2-40B4-BE49-F238E27FC236}">
                <a16:creationId xmlns:a16="http://schemas.microsoft.com/office/drawing/2014/main" id="{0BEF5B8C-6AF6-3C31-68A5-C10E7AC22DDF}"/>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7396" name="Rectangle 4">
            <a:extLst>
              <a:ext uri="{FF2B5EF4-FFF2-40B4-BE49-F238E27FC236}">
                <a16:creationId xmlns:a16="http://schemas.microsoft.com/office/drawing/2014/main" id="{26B333F2-D7D5-CF8C-90D7-25C39AB446C4}"/>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71CCA0D-B53A-FD1B-448B-17C9841E1B21}"/>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4C864EAC-19FD-2BCD-B2EF-0DA1BC726FA9}"/>
              </a:ext>
            </a:extLst>
          </p:cNvPr>
          <p:cNvSpPr>
            <a:spLocks noGrp="1" noChangeArrowheads="1"/>
          </p:cNvSpPr>
          <p:nvPr>
            <p:ph type="sldNum"/>
          </p:nvPr>
        </p:nvSpPr>
        <p:spPr>
          <a:ln/>
        </p:spPr>
        <p:txBody>
          <a:bodyPr/>
          <a:lstStyle/>
          <a:p>
            <a:fld id="{45605E3D-ACFE-4160-A909-A6EF6C753CDF}" type="slidenum">
              <a:rPr lang="en-US" altLang="pt-BR"/>
              <a:pPr/>
              <a:t>59</a:t>
            </a:fld>
            <a:endParaRPr lang="en-US" altLang="pt-BR"/>
          </a:p>
        </p:txBody>
      </p:sp>
      <p:sp>
        <p:nvSpPr>
          <p:cNvPr id="188417" name="Text Box 1">
            <a:extLst>
              <a:ext uri="{FF2B5EF4-FFF2-40B4-BE49-F238E27FC236}">
                <a16:creationId xmlns:a16="http://schemas.microsoft.com/office/drawing/2014/main" id="{E5623AFE-3C20-452A-5AEE-D6E57C2E6A78}"/>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88418" name="Text Box 2">
            <a:extLst>
              <a:ext uri="{FF2B5EF4-FFF2-40B4-BE49-F238E27FC236}">
                <a16:creationId xmlns:a16="http://schemas.microsoft.com/office/drawing/2014/main" id="{4628C871-632D-203B-0B75-A53DBDFAD004}"/>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03EF8191-0FD3-45E4-954C-B3EF76F5BD3E}" type="slidenum">
              <a:rPr lang="en-US" altLang="pt-BR" sz="1200">
                <a:latin typeface="Calibri" panose="020F0502020204030204" pitchFamily="34" charset="0"/>
                <a:cs typeface="Segoe UI" panose="020B0502040204020203" pitchFamily="34" charset="0"/>
              </a:rPr>
              <a:pPr algn="r" hangingPunct="1">
                <a:lnSpc>
                  <a:spcPct val="100000"/>
                </a:lnSpc>
              </a:pPr>
              <a:t>59</a:t>
            </a:fld>
            <a:endParaRPr lang="en-US" altLang="pt-BR" sz="1200">
              <a:latin typeface="Calibri" panose="020F0502020204030204" pitchFamily="34" charset="0"/>
              <a:cs typeface="Segoe UI" panose="020B0502040204020203" pitchFamily="34" charset="0"/>
            </a:endParaRPr>
          </a:p>
        </p:txBody>
      </p:sp>
      <p:sp>
        <p:nvSpPr>
          <p:cNvPr id="188419" name="Rectangle 3">
            <a:extLst>
              <a:ext uri="{FF2B5EF4-FFF2-40B4-BE49-F238E27FC236}">
                <a16:creationId xmlns:a16="http://schemas.microsoft.com/office/drawing/2014/main" id="{F0195C2A-350A-04A7-90A5-3B3726D02ABC}"/>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8420" name="Rectangle 4">
            <a:extLst>
              <a:ext uri="{FF2B5EF4-FFF2-40B4-BE49-F238E27FC236}">
                <a16:creationId xmlns:a16="http://schemas.microsoft.com/office/drawing/2014/main" id="{568AC57A-9884-5DAA-8A9C-ACFCCBF19141}"/>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A1FAFCE-8B13-55DB-E726-9D9302250E18}"/>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4DC9A875-732A-C3D4-3016-D0E8134B0BED}"/>
              </a:ext>
            </a:extLst>
          </p:cNvPr>
          <p:cNvSpPr>
            <a:spLocks noGrp="1" noChangeArrowheads="1"/>
          </p:cNvSpPr>
          <p:nvPr>
            <p:ph type="sldNum"/>
          </p:nvPr>
        </p:nvSpPr>
        <p:spPr>
          <a:ln/>
        </p:spPr>
        <p:txBody>
          <a:bodyPr/>
          <a:lstStyle/>
          <a:p>
            <a:fld id="{C3E10890-4CE3-47DE-AB72-BEDA67F1C2D0}" type="slidenum">
              <a:rPr lang="en-US" altLang="pt-BR"/>
              <a:pPr/>
              <a:t>6</a:t>
            </a:fld>
            <a:endParaRPr lang="en-US" altLang="pt-BR"/>
          </a:p>
        </p:txBody>
      </p:sp>
      <p:sp>
        <p:nvSpPr>
          <p:cNvPr id="125953" name="Text Box 1">
            <a:extLst>
              <a:ext uri="{FF2B5EF4-FFF2-40B4-BE49-F238E27FC236}">
                <a16:creationId xmlns:a16="http://schemas.microsoft.com/office/drawing/2014/main" id="{720D6DC6-B184-59C3-C620-ED5524BC8F4C}"/>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25954" name="Text Box 2">
            <a:extLst>
              <a:ext uri="{FF2B5EF4-FFF2-40B4-BE49-F238E27FC236}">
                <a16:creationId xmlns:a16="http://schemas.microsoft.com/office/drawing/2014/main" id="{9599E840-314A-9D26-9EB4-0581549840E6}"/>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C2AA0BC4-BC92-479A-A240-E3E3F33D4F7F}" type="slidenum">
              <a:rPr lang="en-US" altLang="pt-BR" sz="1200">
                <a:latin typeface="Calibri" panose="020F0502020204030204" pitchFamily="34" charset="0"/>
                <a:cs typeface="Segoe UI" panose="020B0502040204020203" pitchFamily="34" charset="0"/>
              </a:rPr>
              <a:pPr algn="r" hangingPunct="1">
                <a:lnSpc>
                  <a:spcPct val="100000"/>
                </a:lnSpc>
              </a:pPr>
              <a:t>6</a:t>
            </a:fld>
            <a:endParaRPr lang="en-US" altLang="pt-BR" sz="1200">
              <a:latin typeface="Calibri" panose="020F0502020204030204" pitchFamily="34" charset="0"/>
              <a:cs typeface="Segoe UI" panose="020B0502040204020203" pitchFamily="34" charset="0"/>
            </a:endParaRPr>
          </a:p>
        </p:txBody>
      </p:sp>
      <p:sp>
        <p:nvSpPr>
          <p:cNvPr id="125955" name="Text Box 3">
            <a:extLst>
              <a:ext uri="{FF2B5EF4-FFF2-40B4-BE49-F238E27FC236}">
                <a16:creationId xmlns:a16="http://schemas.microsoft.com/office/drawing/2014/main" id="{15996FD1-9049-A431-60C5-0EEA91130518}"/>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r>
              <a:rPr lang="en-US" altLang="pt-BR" sz="1200">
                <a:latin typeface="Calibri" panose="020F0502020204030204" pitchFamily="34" charset="0"/>
                <a:cs typeface="Segoe UI" panose="020B0502040204020203" pitchFamily="34" charset="0"/>
              </a:rPr>
              <a:t>10/16/23</a:t>
            </a:r>
          </a:p>
        </p:txBody>
      </p:sp>
      <p:sp>
        <p:nvSpPr>
          <p:cNvPr id="125956" name="Text Box 4">
            <a:extLst>
              <a:ext uri="{FF2B5EF4-FFF2-40B4-BE49-F238E27FC236}">
                <a16:creationId xmlns:a16="http://schemas.microsoft.com/office/drawing/2014/main" id="{C249ADDD-D939-5DF7-2953-0B1A11332836}"/>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fld id="{EEC80BEE-BC36-4A08-B11D-8400AAAEB9CF}" type="slidenum">
              <a:rPr lang="en-US" altLang="pt-BR" sz="1200">
                <a:latin typeface="Calibri" panose="020F0502020204030204" pitchFamily="34" charset="0"/>
                <a:cs typeface="Segoe UI" panose="020B0502040204020203" pitchFamily="34" charset="0"/>
              </a:rPr>
              <a:pPr algn="r" hangingPunct="1">
                <a:lnSpc>
                  <a:spcPct val="83000"/>
                </a:lnSpc>
              </a:pPr>
              <a:t>6</a:t>
            </a:fld>
            <a:endParaRPr lang="en-US" altLang="pt-BR" sz="1200">
              <a:latin typeface="Calibri" panose="020F0502020204030204" pitchFamily="34" charset="0"/>
              <a:cs typeface="Segoe UI" panose="020B0502040204020203" pitchFamily="34" charset="0"/>
            </a:endParaRPr>
          </a:p>
        </p:txBody>
      </p:sp>
      <p:sp>
        <p:nvSpPr>
          <p:cNvPr id="125957" name="Rectangle 5">
            <a:extLst>
              <a:ext uri="{FF2B5EF4-FFF2-40B4-BE49-F238E27FC236}">
                <a16:creationId xmlns:a16="http://schemas.microsoft.com/office/drawing/2014/main" id="{9C0CA395-497C-BC1F-DD53-CD034BB17891}"/>
              </a:ext>
            </a:extLst>
          </p:cNvPr>
          <p:cNvSpPr txBox="1">
            <a:spLocks noGrp="1" noRot="1" noChangeAspect="1" noChangeArrowheads="1"/>
          </p:cNvSpPr>
          <p:nvPr>
            <p:ph type="sldImg"/>
          </p:nvPr>
        </p:nvSpPr>
        <p:spPr bwMode="auto">
          <a:xfrm>
            <a:off x="120650"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8" name="Rectangle 6">
            <a:extLst>
              <a:ext uri="{FF2B5EF4-FFF2-40B4-BE49-F238E27FC236}">
                <a16:creationId xmlns:a16="http://schemas.microsoft.com/office/drawing/2014/main" id="{519F94AF-6AB5-F7F6-3771-2B1B9207DFAD}"/>
              </a:ext>
            </a:extLst>
          </p:cNvPr>
          <p:cNvSpPr txBox="1">
            <a:spLocks noGrp="1" noChangeArrowheads="1"/>
          </p:cNvSpPr>
          <p:nvPr>
            <p:ph type="body" idx="1"/>
          </p:nvPr>
        </p:nvSpPr>
        <p:spPr bwMode="auto">
          <a:xfrm>
            <a:off x="685800" y="4714875"/>
            <a:ext cx="548640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7DD1B38-DDA0-0774-DFED-4ACD10F702CE}"/>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59203008-AEB2-6CE1-7C3D-419DAAD8B353}"/>
              </a:ext>
            </a:extLst>
          </p:cNvPr>
          <p:cNvSpPr>
            <a:spLocks noGrp="1" noChangeArrowheads="1"/>
          </p:cNvSpPr>
          <p:nvPr>
            <p:ph type="sldNum"/>
          </p:nvPr>
        </p:nvSpPr>
        <p:spPr>
          <a:ln/>
        </p:spPr>
        <p:txBody>
          <a:bodyPr/>
          <a:lstStyle/>
          <a:p>
            <a:fld id="{455A0F48-12ED-4969-8F5B-B9D37040FD5D}" type="slidenum">
              <a:rPr lang="en-US" altLang="pt-BR"/>
              <a:pPr/>
              <a:t>7</a:t>
            </a:fld>
            <a:endParaRPr lang="en-US" altLang="pt-BR"/>
          </a:p>
        </p:txBody>
      </p:sp>
      <p:sp>
        <p:nvSpPr>
          <p:cNvPr id="126977" name="Text Box 1">
            <a:extLst>
              <a:ext uri="{FF2B5EF4-FFF2-40B4-BE49-F238E27FC236}">
                <a16:creationId xmlns:a16="http://schemas.microsoft.com/office/drawing/2014/main" id="{76D36BDC-4328-D51D-0053-2471677743BE}"/>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26978" name="Text Box 2">
            <a:extLst>
              <a:ext uri="{FF2B5EF4-FFF2-40B4-BE49-F238E27FC236}">
                <a16:creationId xmlns:a16="http://schemas.microsoft.com/office/drawing/2014/main" id="{6CD9DF11-3B9B-88D7-9978-271200766DA3}"/>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C9FEE4D4-504B-4F22-B910-360CB5859BD6}" type="slidenum">
              <a:rPr lang="en-US" altLang="pt-BR" sz="1200">
                <a:latin typeface="Calibri" panose="020F0502020204030204" pitchFamily="34" charset="0"/>
                <a:cs typeface="Segoe UI" panose="020B0502040204020203" pitchFamily="34" charset="0"/>
              </a:rPr>
              <a:pPr algn="r" hangingPunct="1">
                <a:lnSpc>
                  <a:spcPct val="100000"/>
                </a:lnSpc>
              </a:pPr>
              <a:t>7</a:t>
            </a:fld>
            <a:endParaRPr lang="en-US" altLang="pt-BR" sz="1200">
              <a:latin typeface="Calibri" panose="020F0502020204030204" pitchFamily="34" charset="0"/>
              <a:cs typeface="Segoe UI" panose="020B0502040204020203" pitchFamily="34" charset="0"/>
            </a:endParaRPr>
          </a:p>
        </p:txBody>
      </p:sp>
      <p:sp>
        <p:nvSpPr>
          <p:cNvPr id="126979" name="Text Box 3">
            <a:extLst>
              <a:ext uri="{FF2B5EF4-FFF2-40B4-BE49-F238E27FC236}">
                <a16:creationId xmlns:a16="http://schemas.microsoft.com/office/drawing/2014/main" id="{A90CBBF3-D171-589B-9B15-1924A8AE42E5}"/>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r>
              <a:rPr lang="en-US" altLang="pt-BR" sz="1200">
                <a:latin typeface="Calibri" panose="020F0502020204030204" pitchFamily="34" charset="0"/>
                <a:cs typeface="Segoe UI" panose="020B0502040204020203" pitchFamily="34" charset="0"/>
              </a:rPr>
              <a:t>10/16/23</a:t>
            </a:r>
          </a:p>
        </p:txBody>
      </p:sp>
      <p:sp>
        <p:nvSpPr>
          <p:cNvPr id="126980" name="Text Box 4">
            <a:extLst>
              <a:ext uri="{FF2B5EF4-FFF2-40B4-BE49-F238E27FC236}">
                <a16:creationId xmlns:a16="http://schemas.microsoft.com/office/drawing/2014/main" id="{9573B4F6-6B8D-10D6-07B2-E4DDCF73FEBB}"/>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fld id="{DE64EECE-4573-40E4-A43F-54B5D05E5C82}" type="slidenum">
              <a:rPr lang="en-US" altLang="pt-BR" sz="1200">
                <a:latin typeface="Calibri" panose="020F0502020204030204" pitchFamily="34" charset="0"/>
                <a:cs typeface="Segoe UI" panose="020B0502040204020203" pitchFamily="34" charset="0"/>
              </a:rPr>
              <a:pPr algn="r" hangingPunct="1">
                <a:lnSpc>
                  <a:spcPct val="83000"/>
                </a:lnSpc>
              </a:pPr>
              <a:t>7</a:t>
            </a:fld>
            <a:endParaRPr lang="en-US" altLang="pt-BR" sz="1200">
              <a:latin typeface="Calibri" panose="020F0502020204030204" pitchFamily="34" charset="0"/>
              <a:cs typeface="Segoe UI" panose="020B0502040204020203" pitchFamily="34" charset="0"/>
            </a:endParaRPr>
          </a:p>
        </p:txBody>
      </p:sp>
      <p:sp>
        <p:nvSpPr>
          <p:cNvPr id="126981" name="Rectangle 5">
            <a:extLst>
              <a:ext uri="{FF2B5EF4-FFF2-40B4-BE49-F238E27FC236}">
                <a16:creationId xmlns:a16="http://schemas.microsoft.com/office/drawing/2014/main" id="{D01DD5F7-0376-3C2C-B55A-DFDCE4636302}"/>
              </a:ext>
            </a:extLst>
          </p:cNvPr>
          <p:cNvSpPr txBox="1">
            <a:spLocks noGrp="1" noRot="1" noChangeAspect="1" noChangeArrowheads="1"/>
          </p:cNvSpPr>
          <p:nvPr>
            <p:ph type="sldImg"/>
          </p:nvPr>
        </p:nvSpPr>
        <p:spPr bwMode="auto">
          <a:xfrm>
            <a:off x="120650"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82" name="Rectangle 6">
            <a:extLst>
              <a:ext uri="{FF2B5EF4-FFF2-40B4-BE49-F238E27FC236}">
                <a16:creationId xmlns:a16="http://schemas.microsoft.com/office/drawing/2014/main" id="{0902E25B-057D-52E2-E121-A59E1322C1ED}"/>
              </a:ext>
            </a:extLst>
          </p:cNvPr>
          <p:cNvSpPr txBox="1">
            <a:spLocks noGrp="1" noChangeArrowheads="1"/>
          </p:cNvSpPr>
          <p:nvPr>
            <p:ph type="body" idx="1"/>
          </p:nvPr>
        </p:nvSpPr>
        <p:spPr bwMode="auto">
          <a:xfrm>
            <a:off x="685800" y="4714875"/>
            <a:ext cx="548640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4A15249-CD3D-1F0D-00C2-25612C9D7BAE}"/>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3ECD767C-95CF-E9B4-C148-5222B1736E29}"/>
              </a:ext>
            </a:extLst>
          </p:cNvPr>
          <p:cNvSpPr>
            <a:spLocks noGrp="1" noChangeArrowheads="1"/>
          </p:cNvSpPr>
          <p:nvPr>
            <p:ph type="sldNum"/>
          </p:nvPr>
        </p:nvSpPr>
        <p:spPr>
          <a:ln/>
        </p:spPr>
        <p:txBody>
          <a:bodyPr/>
          <a:lstStyle/>
          <a:p>
            <a:fld id="{545CAF53-95E6-407F-B354-5049CEA8EEB1}" type="slidenum">
              <a:rPr lang="en-US" altLang="pt-BR"/>
              <a:pPr/>
              <a:t>8</a:t>
            </a:fld>
            <a:endParaRPr lang="en-US" altLang="pt-BR"/>
          </a:p>
        </p:txBody>
      </p:sp>
      <p:sp>
        <p:nvSpPr>
          <p:cNvPr id="128001" name="Text Box 1">
            <a:extLst>
              <a:ext uri="{FF2B5EF4-FFF2-40B4-BE49-F238E27FC236}">
                <a16:creationId xmlns:a16="http://schemas.microsoft.com/office/drawing/2014/main" id="{2D0C4689-DDB1-9ABF-E3A2-DB34616E2DB6}"/>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28002" name="Text Box 2">
            <a:extLst>
              <a:ext uri="{FF2B5EF4-FFF2-40B4-BE49-F238E27FC236}">
                <a16:creationId xmlns:a16="http://schemas.microsoft.com/office/drawing/2014/main" id="{6118A201-0B30-CA54-12C5-6C4FF4F20935}"/>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6CA6B147-CAE4-4ABA-B648-3C8DD14EB3CA}" type="slidenum">
              <a:rPr lang="en-US" altLang="pt-BR" sz="1200">
                <a:latin typeface="Calibri" panose="020F0502020204030204" pitchFamily="34" charset="0"/>
                <a:cs typeface="Segoe UI" panose="020B0502040204020203" pitchFamily="34" charset="0"/>
              </a:rPr>
              <a:pPr algn="r" hangingPunct="1">
                <a:lnSpc>
                  <a:spcPct val="100000"/>
                </a:lnSpc>
              </a:pPr>
              <a:t>8</a:t>
            </a:fld>
            <a:endParaRPr lang="en-US" altLang="pt-BR" sz="1200">
              <a:latin typeface="Calibri" panose="020F0502020204030204" pitchFamily="34" charset="0"/>
              <a:cs typeface="Segoe UI" panose="020B0502040204020203" pitchFamily="34" charset="0"/>
            </a:endParaRPr>
          </a:p>
        </p:txBody>
      </p:sp>
      <p:sp>
        <p:nvSpPr>
          <p:cNvPr id="128003" name="Text Box 3">
            <a:extLst>
              <a:ext uri="{FF2B5EF4-FFF2-40B4-BE49-F238E27FC236}">
                <a16:creationId xmlns:a16="http://schemas.microsoft.com/office/drawing/2014/main" id="{940F9B78-15C7-D027-E06C-CB480D92A701}"/>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r>
              <a:rPr lang="en-US" altLang="pt-BR" sz="1200">
                <a:latin typeface="Calibri" panose="020F0502020204030204" pitchFamily="34" charset="0"/>
                <a:cs typeface="Segoe UI" panose="020B0502040204020203" pitchFamily="34" charset="0"/>
              </a:rPr>
              <a:t>10/16/23</a:t>
            </a:r>
          </a:p>
        </p:txBody>
      </p:sp>
      <p:sp>
        <p:nvSpPr>
          <p:cNvPr id="128004" name="Text Box 4">
            <a:extLst>
              <a:ext uri="{FF2B5EF4-FFF2-40B4-BE49-F238E27FC236}">
                <a16:creationId xmlns:a16="http://schemas.microsoft.com/office/drawing/2014/main" id="{36C047E3-0C5F-385A-C890-C880DBDD9648}"/>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fld id="{3BE5B743-FBB6-4AC2-91F4-09344FD4F570}" type="slidenum">
              <a:rPr lang="en-US" altLang="pt-BR" sz="1200">
                <a:latin typeface="Calibri" panose="020F0502020204030204" pitchFamily="34" charset="0"/>
                <a:cs typeface="Segoe UI" panose="020B0502040204020203" pitchFamily="34" charset="0"/>
              </a:rPr>
              <a:pPr algn="r" hangingPunct="1">
                <a:lnSpc>
                  <a:spcPct val="83000"/>
                </a:lnSpc>
              </a:pPr>
              <a:t>8</a:t>
            </a:fld>
            <a:endParaRPr lang="en-US" altLang="pt-BR" sz="1200">
              <a:latin typeface="Calibri" panose="020F0502020204030204" pitchFamily="34" charset="0"/>
              <a:cs typeface="Segoe UI" panose="020B0502040204020203" pitchFamily="34" charset="0"/>
            </a:endParaRPr>
          </a:p>
        </p:txBody>
      </p:sp>
      <p:sp>
        <p:nvSpPr>
          <p:cNvPr id="128005" name="Rectangle 5">
            <a:extLst>
              <a:ext uri="{FF2B5EF4-FFF2-40B4-BE49-F238E27FC236}">
                <a16:creationId xmlns:a16="http://schemas.microsoft.com/office/drawing/2014/main" id="{62B8295E-4BFA-29A4-6D5D-613F20157804}"/>
              </a:ext>
            </a:extLst>
          </p:cNvPr>
          <p:cNvSpPr txBox="1">
            <a:spLocks noGrp="1" noRot="1" noChangeAspect="1" noChangeArrowheads="1"/>
          </p:cNvSpPr>
          <p:nvPr>
            <p:ph type="sldImg"/>
          </p:nvPr>
        </p:nvSpPr>
        <p:spPr bwMode="auto">
          <a:xfrm>
            <a:off x="120650"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6" name="Rectangle 6">
            <a:extLst>
              <a:ext uri="{FF2B5EF4-FFF2-40B4-BE49-F238E27FC236}">
                <a16:creationId xmlns:a16="http://schemas.microsoft.com/office/drawing/2014/main" id="{DC2ABA94-CC2C-36A8-2ECC-1894697A77D0}"/>
              </a:ext>
            </a:extLst>
          </p:cNvPr>
          <p:cNvSpPr txBox="1">
            <a:spLocks noGrp="1" noChangeArrowheads="1"/>
          </p:cNvSpPr>
          <p:nvPr>
            <p:ph type="body" idx="1"/>
          </p:nvPr>
        </p:nvSpPr>
        <p:spPr bwMode="auto">
          <a:xfrm>
            <a:off x="685800" y="4714875"/>
            <a:ext cx="548640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B3BAAE-76CA-5B99-CAEB-6F1575060991}"/>
              </a:ext>
            </a:extLst>
          </p:cNvPr>
          <p:cNvSpPr>
            <a:spLocks noGrp="1" noChangeArrowheads="1"/>
          </p:cNvSpPr>
          <p:nvPr>
            <p:ph type="dt"/>
          </p:nvPr>
        </p:nvSpPr>
        <p:spPr>
          <a:ln/>
        </p:spPr>
        <p:txBody>
          <a:bodyPr/>
          <a:lstStyle/>
          <a:p>
            <a:r>
              <a:rPr lang="en-US" altLang="pt-BR"/>
              <a:t>10/16/23</a:t>
            </a:r>
          </a:p>
        </p:txBody>
      </p:sp>
      <p:sp>
        <p:nvSpPr>
          <p:cNvPr id="3" name="Rectangle 6">
            <a:extLst>
              <a:ext uri="{FF2B5EF4-FFF2-40B4-BE49-F238E27FC236}">
                <a16:creationId xmlns:a16="http://schemas.microsoft.com/office/drawing/2014/main" id="{0E772372-7FA9-09A9-3241-34A866BA7A16}"/>
              </a:ext>
            </a:extLst>
          </p:cNvPr>
          <p:cNvSpPr>
            <a:spLocks noGrp="1" noChangeArrowheads="1"/>
          </p:cNvSpPr>
          <p:nvPr>
            <p:ph type="sldNum"/>
          </p:nvPr>
        </p:nvSpPr>
        <p:spPr>
          <a:ln/>
        </p:spPr>
        <p:txBody>
          <a:bodyPr/>
          <a:lstStyle/>
          <a:p>
            <a:fld id="{F03BB29C-3D7D-498F-9D36-E9732A22B22A}" type="slidenum">
              <a:rPr lang="en-US" altLang="pt-BR"/>
              <a:pPr/>
              <a:t>9</a:t>
            </a:fld>
            <a:endParaRPr lang="en-US" altLang="pt-BR"/>
          </a:p>
        </p:txBody>
      </p:sp>
      <p:sp>
        <p:nvSpPr>
          <p:cNvPr id="129025" name="Text Box 1">
            <a:extLst>
              <a:ext uri="{FF2B5EF4-FFF2-40B4-BE49-F238E27FC236}">
                <a16:creationId xmlns:a16="http://schemas.microsoft.com/office/drawing/2014/main" id="{9571DC17-AAFA-6C32-CACA-29761576BB25}"/>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en-US" altLang="pt-BR" sz="1200">
                <a:latin typeface="Calibri" panose="020F0502020204030204" pitchFamily="34" charset="0"/>
                <a:cs typeface="Segoe UI" panose="020B0502040204020203" pitchFamily="34" charset="0"/>
              </a:rPr>
              <a:t>10/16/23</a:t>
            </a:r>
          </a:p>
        </p:txBody>
      </p:sp>
      <p:sp>
        <p:nvSpPr>
          <p:cNvPr id="129026" name="Text Box 2">
            <a:extLst>
              <a:ext uri="{FF2B5EF4-FFF2-40B4-BE49-F238E27FC236}">
                <a16:creationId xmlns:a16="http://schemas.microsoft.com/office/drawing/2014/main" id="{150AD633-6F60-2297-BB1F-75017B14DEFC}"/>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5DE95CBA-3C6D-4DCD-8244-857A3D79C80E}" type="slidenum">
              <a:rPr lang="en-US" altLang="pt-BR" sz="1200">
                <a:latin typeface="Calibri" panose="020F0502020204030204" pitchFamily="34" charset="0"/>
                <a:cs typeface="Segoe UI" panose="020B0502040204020203" pitchFamily="34" charset="0"/>
              </a:rPr>
              <a:pPr algn="r" hangingPunct="1">
                <a:lnSpc>
                  <a:spcPct val="100000"/>
                </a:lnSpc>
              </a:pPr>
              <a:t>9</a:t>
            </a:fld>
            <a:endParaRPr lang="en-US" altLang="pt-BR" sz="1200">
              <a:latin typeface="Calibri" panose="020F0502020204030204" pitchFamily="34" charset="0"/>
              <a:cs typeface="Segoe UI" panose="020B0502040204020203" pitchFamily="34" charset="0"/>
            </a:endParaRPr>
          </a:p>
        </p:txBody>
      </p:sp>
      <p:sp>
        <p:nvSpPr>
          <p:cNvPr id="129027" name="Text Box 3">
            <a:extLst>
              <a:ext uri="{FF2B5EF4-FFF2-40B4-BE49-F238E27FC236}">
                <a16:creationId xmlns:a16="http://schemas.microsoft.com/office/drawing/2014/main" id="{30B62A81-94EB-BE8D-37B4-6F07CF095361}"/>
              </a:ext>
            </a:extLst>
          </p:cNvPr>
          <p:cNvSpPr txBox="1">
            <a:spLocks noChangeArrowheads="1"/>
          </p:cNvSpPr>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r>
              <a:rPr lang="en-US" altLang="pt-BR" sz="1200">
                <a:latin typeface="Calibri" panose="020F0502020204030204" pitchFamily="34" charset="0"/>
                <a:cs typeface="Segoe UI" panose="020B0502040204020203" pitchFamily="34" charset="0"/>
              </a:rPr>
              <a:t>10/16/23</a:t>
            </a:r>
          </a:p>
        </p:txBody>
      </p:sp>
      <p:sp>
        <p:nvSpPr>
          <p:cNvPr id="129028" name="Text Box 4">
            <a:extLst>
              <a:ext uri="{FF2B5EF4-FFF2-40B4-BE49-F238E27FC236}">
                <a16:creationId xmlns:a16="http://schemas.microsoft.com/office/drawing/2014/main" id="{9F7155BE-02AF-4FFB-B211-195FF4CAC8F2}"/>
              </a:ext>
            </a:extLst>
          </p:cNvPr>
          <p:cNvSpPr txBox="1">
            <a:spLocks noChangeArrowheads="1"/>
          </p:cNvSpPr>
          <p:nvPr/>
        </p:nvSpPr>
        <p:spPr bwMode="auto">
          <a:xfrm>
            <a:off x="3884613" y="9428163"/>
            <a:ext cx="29718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1628"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83000"/>
              </a:lnSpc>
            </a:pPr>
            <a:fld id="{D4886C69-C7C5-410F-B464-0BBFEB48BFAA}" type="slidenum">
              <a:rPr lang="en-US" altLang="pt-BR" sz="1200">
                <a:latin typeface="Calibri" panose="020F0502020204030204" pitchFamily="34" charset="0"/>
                <a:cs typeface="Segoe UI" panose="020B0502040204020203" pitchFamily="34" charset="0"/>
              </a:rPr>
              <a:pPr algn="r" hangingPunct="1">
                <a:lnSpc>
                  <a:spcPct val="83000"/>
                </a:lnSpc>
              </a:pPr>
              <a:t>9</a:t>
            </a:fld>
            <a:endParaRPr lang="en-US" altLang="pt-BR" sz="1200">
              <a:latin typeface="Calibri" panose="020F0502020204030204" pitchFamily="34" charset="0"/>
              <a:cs typeface="Segoe UI" panose="020B0502040204020203" pitchFamily="34" charset="0"/>
            </a:endParaRPr>
          </a:p>
        </p:txBody>
      </p:sp>
      <p:sp>
        <p:nvSpPr>
          <p:cNvPr id="129029" name="Rectangle 5">
            <a:extLst>
              <a:ext uri="{FF2B5EF4-FFF2-40B4-BE49-F238E27FC236}">
                <a16:creationId xmlns:a16="http://schemas.microsoft.com/office/drawing/2014/main" id="{783623A3-D312-AE2D-A952-9539524ED5C4}"/>
              </a:ext>
            </a:extLst>
          </p:cNvPr>
          <p:cNvSpPr txBox="1">
            <a:spLocks noGrp="1" noRot="1" noChangeAspect="1" noChangeArrowheads="1"/>
          </p:cNvSpPr>
          <p:nvPr>
            <p:ph type="sldImg"/>
          </p:nvPr>
        </p:nvSpPr>
        <p:spPr bwMode="auto">
          <a:xfrm>
            <a:off x="120650"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30" name="Rectangle 6">
            <a:extLst>
              <a:ext uri="{FF2B5EF4-FFF2-40B4-BE49-F238E27FC236}">
                <a16:creationId xmlns:a16="http://schemas.microsoft.com/office/drawing/2014/main" id="{63BAE51A-480E-85F9-854A-F7F310B469A0}"/>
              </a:ext>
            </a:extLst>
          </p:cNvPr>
          <p:cNvSpPr txBox="1">
            <a:spLocks noGrp="1" noChangeArrowheads="1"/>
          </p:cNvSpPr>
          <p:nvPr>
            <p:ph type="body" idx="1"/>
          </p:nvPr>
        </p:nvSpPr>
        <p:spPr bwMode="auto">
          <a:xfrm>
            <a:off x="685800" y="4714875"/>
            <a:ext cx="548640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r>
              <a:rPr lang="en-US" altLang="pt-BR"/>
              <a:t>August 2010</a:t>
            </a:r>
          </a:p>
        </p:txBody>
      </p:sp>
      <p:sp>
        <p:nvSpPr>
          <p:cNvPr id="5" name="Footer Placeholder 4"/>
          <p:cNvSpPr>
            <a:spLocks noGrp="1"/>
          </p:cNvSpPr>
          <p:nvPr>
            <p:ph type="ftr" sz="quarter" idx="11"/>
          </p:nvPr>
        </p:nvSpPr>
        <p:spPr/>
        <p:txBody>
          <a:bodyPr/>
          <a:lstStyle/>
          <a:p>
            <a:r>
              <a:rPr lang="en-US" altLang="pt-BR"/>
              <a:t>SPM Users Basic Training</a:t>
            </a:r>
          </a:p>
          <a:p>
            <a:endParaRPr lang="en-US" altLang="pt-BR"/>
          </a:p>
        </p:txBody>
      </p:sp>
      <p:sp>
        <p:nvSpPr>
          <p:cNvPr id="6" name="Slide Number Placeholder 5"/>
          <p:cNvSpPr>
            <a:spLocks noGrp="1"/>
          </p:cNvSpPr>
          <p:nvPr>
            <p:ph type="sldNum" sz="quarter" idx="12"/>
          </p:nvPr>
        </p:nvSpPr>
        <p:spPr/>
        <p:txBody>
          <a:bodyPr/>
          <a:lstStyle/>
          <a:p>
            <a:r>
              <a:rPr lang="en-US" altLang="pt-BR"/>
              <a:t>Page </a:t>
            </a:r>
            <a:fld id="{74714022-BEEF-4613-9AA1-77A38C8261D6}" type="slidenum">
              <a:rPr lang="en-US" altLang="pt-BR" smtClean="0"/>
              <a:pPr/>
              <a:t>‹nº›</a:t>
            </a:fld>
            <a:endParaRPr lang="en-US" altLang="pt-BR"/>
          </a:p>
        </p:txBody>
      </p:sp>
    </p:spTree>
    <p:extLst>
      <p:ext uri="{BB962C8B-B14F-4D97-AF65-F5344CB8AC3E}">
        <p14:creationId xmlns:p14="http://schemas.microsoft.com/office/powerpoint/2010/main" val="1358826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r>
              <a:rPr lang="en-US" altLang="pt-BR"/>
              <a:t>August 2010</a:t>
            </a:r>
          </a:p>
        </p:txBody>
      </p:sp>
      <p:sp>
        <p:nvSpPr>
          <p:cNvPr id="5" name="Footer Placeholder 4"/>
          <p:cNvSpPr>
            <a:spLocks noGrp="1"/>
          </p:cNvSpPr>
          <p:nvPr>
            <p:ph type="ftr" sz="quarter" idx="11"/>
          </p:nvPr>
        </p:nvSpPr>
        <p:spPr/>
        <p:txBody>
          <a:bodyPr/>
          <a:lstStyle/>
          <a:p>
            <a:r>
              <a:rPr lang="en-US" altLang="pt-BR"/>
              <a:t>SPM Users Basic Training</a:t>
            </a:r>
          </a:p>
          <a:p>
            <a:endParaRPr lang="en-US" altLang="pt-BR"/>
          </a:p>
        </p:txBody>
      </p:sp>
      <p:sp>
        <p:nvSpPr>
          <p:cNvPr id="6" name="Slide Number Placeholder 5"/>
          <p:cNvSpPr>
            <a:spLocks noGrp="1"/>
          </p:cNvSpPr>
          <p:nvPr>
            <p:ph type="sldNum" sz="quarter" idx="12"/>
          </p:nvPr>
        </p:nvSpPr>
        <p:spPr/>
        <p:txBody>
          <a:bodyPr/>
          <a:lstStyle/>
          <a:p>
            <a:r>
              <a:rPr lang="en-US" altLang="pt-BR"/>
              <a:t>Page </a:t>
            </a:r>
            <a:fld id="{DD13F3EA-49CE-40D2-A28D-6B133EF7CD19}" type="slidenum">
              <a:rPr lang="en-US" altLang="pt-BR" smtClean="0"/>
              <a:pPr/>
              <a:t>‹nº›</a:t>
            </a:fld>
            <a:endParaRPr lang="en-US" altLang="pt-BR"/>
          </a:p>
        </p:txBody>
      </p:sp>
    </p:spTree>
    <p:extLst>
      <p:ext uri="{BB962C8B-B14F-4D97-AF65-F5344CB8AC3E}">
        <p14:creationId xmlns:p14="http://schemas.microsoft.com/office/powerpoint/2010/main" val="3716104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r>
              <a:rPr lang="en-US" altLang="pt-BR"/>
              <a:t>August 2010</a:t>
            </a:r>
          </a:p>
        </p:txBody>
      </p:sp>
      <p:sp>
        <p:nvSpPr>
          <p:cNvPr id="5" name="Footer Placeholder 4"/>
          <p:cNvSpPr>
            <a:spLocks noGrp="1"/>
          </p:cNvSpPr>
          <p:nvPr>
            <p:ph type="ftr" sz="quarter" idx="11"/>
          </p:nvPr>
        </p:nvSpPr>
        <p:spPr/>
        <p:txBody>
          <a:bodyPr/>
          <a:lstStyle/>
          <a:p>
            <a:r>
              <a:rPr lang="en-US" altLang="pt-BR"/>
              <a:t>SPM Users Basic Training</a:t>
            </a:r>
          </a:p>
          <a:p>
            <a:endParaRPr lang="en-US" altLang="pt-BR"/>
          </a:p>
        </p:txBody>
      </p:sp>
      <p:sp>
        <p:nvSpPr>
          <p:cNvPr id="6" name="Slide Number Placeholder 5"/>
          <p:cNvSpPr>
            <a:spLocks noGrp="1"/>
          </p:cNvSpPr>
          <p:nvPr>
            <p:ph type="sldNum" sz="quarter" idx="12"/>
          </p:nvPr>
        </p:nvSpPr>
        <p:spPr/>
        <p:txBody>
          <a:bodyPr/>
          <a:lstStyle/>
          <a:p>
            <a:r>
              <a:rPr lang="en-US" altLang="pt-BR"/>
              <a:t>Page </a:t>
            </a:r>
            <a:fld id="{E75821E3-F862-446A-A051-D0AFA6702ABE}" type="slidenum">
              <a:rPr lang="en-US" altLang="pt-BR" smtClean="0"/>
              <a:pPr/>
              <a:t>‹nº›</a:t>
            </a:fld>
            <a:endParaRPr lang="en-US" altLang="pt-BR"/>
          </a:p>
        </p:txBody>
      </p:sp>
    </p:spTree>
    <p:extLst>
      <p:ext uri="{BB962C8B-B14F-4D97-AF65-F5344CB8AC3E}">
        <p14:creationId xmlns:p14="http://schemas.microsoft.com/office/powerpoint/2010/main" val="2544662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r>
              <a:rPr lang="en-US" altLang="pt-BR"/>
              <a:t>August 2010</a:t>
            </a:r>
          </a:p>
        </p:txBody>
      </p:sp>
      <p:sp>
        <p:nvSpPr>
          <p:cNvPr id="5" name="Footer Placeholder 4"/>
          <p:cNvSpPr>
            <a:spLocks noGrp="1"/>
          </p:cNvSpPr>
          <p:nvPr>
            <p:ph type="ftr" sz="quarter" idx="11"/>
          </p:nvPr>
        </p:nvSpPr>
        <p:spPr/>
        <p:txBody>
          <a:bodyPr/>
          <a:lstStyle/>
          <a:p>
            <a:r>
              <a:rPr lang="en-US" altLang="pt-BR"/>
              <a:t>SPM Users Basic Training</a:t>
            </a:r>
          </a:p>
          <a:p>
            <a:endParaRPr lang="en-US" altLang="pt-BR"/>
          </a:p>
        </p:txBody>
      </p:sp>
      <p:sp>
        <p:nvSpPr>
          <p:cNvPr id="6" name="Slide Number Placeholder 5"/>
          <p:cNvSpPr>
            <a:spLocks noGrp="1"/>
          </p:cNvSpPr>
          <p:nvPr>
            <p:ph type="sldNum" sz="quarter" idx="12"/>
          </p:nvPr>
        </p:nvSpPr>
        <p:spPr/>
        <p:txBody>
          <a:bodyPr/>
          <a:lstStyle/>
          <a:p>
            <a:r>
              <a:rPr lang="en-US" altLang="pt-BR"/>
              <a:t>Page </a:t>
            </a:r>
            <a:fld id="{D65D43EB-0E27-4BF1-A4C1-80F0DF1DECC6}" type="slidenum">
              <a:rPr lang="en-US" altLang="pt-BR" smtClean="0"/>
              <a:pPr/>
              <a:t>‹nº›</a:t>
            </a:fld>
            <a:endParaRPr lang="en-US" altLang="pt-BR"/>
          </a:p>
        </p:txBody>
      </p:sp>
    </p:spTree>
    <p:extLst>
      <p:ext uri="{BB962C8B-B14F-4D97-AF65-F5344CB8AC3E}">
        <p14:creationId xmlns:p14="http://schemas.microsoft.com/office/powerpoint/2010/main" val="1543275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r>
              <a:rPr lang="en-US" altLang="pt-BR"/>
              <a:t>August 2010</a:t>
            </a:r>
          </a:p>
        </p:txBody>
      </p:sp>
      <p:sp>
        <p:nvSpPr>
          <p:cNvPr id="5" name="Footer Placeholder 4"/>
          <p:cNvSpPr>
            <a:spLocks noGrp="1"/>
          </p:cNvSpPr>
          <p:nvPr>
            <p:ph type="ftr" sz="quarter" idx="11"/>
          </p:nvPr>
        </p:nvSpPr>
        <p:spPr/>
        <p:txBody>
          <a:bodyPr/>
          <a:lstStyle/>
          <a:p>
            <a:r>
              <a:rPr lang="en-US" altLang="pt-BR"/>
              <a:t>SPM Users Basic Training</a:t>
            </a:r>
          </a:p>
          <a:p>
            <a:endParaRPr lang="en-US" altLang="pt-BR"/>
          </a:p>
        </p:txBody>
      </p:sp>
      <p:sp>
        <p:nvSpPr>
          <p:cNvPr id="6" name="Slide Number Placeholder 5"/>
          <p:cNvSpPr>
            <a:spLocks noGrp="1"/>
          </p:cNvSpPr>
          <p:nvPr>
            <p:ph type="sldNum" sz="quarter" idx="12"/>
          </p:nvPr>
        </p:nvSpPr>
        <p:spPr/>
        <p:txBody>
          <a:bodyPr/>
          <a:lstStyle/>
          <a:p>
            <a:r>
              <a:rPr lang="en-US" altLang="pt-BR"/>
              <a:t>Page </a:t>
            </a:r>
            <a:fld id="{52C46C91-58BD-4CC0-9B0E-81BF286BCCBD}" type="slidenum">
              <a:rPr lang="en-US" altLang="pt-BR" smtClean="0"/>
              <a:pPr/>
              <a:t>‹nº›</a:t>
            </a:fld>
            <a:endParaRPr lang="en-US" altLang="pt-BR"/>
          </a:p>
        </p:txBody>
      </p:sp>
    </p:spTree>
    <p:extLst>
      <p:ext uri="{BB962C8B-B14F-4D97-AF65-F5344CB8AC3E}">
        <p14:creationId xmlns:p14="http://schemas.microsoft.com/office/powerpoint/2010/main" val="2288138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r>
              <a:rPr lang="en-US" altLang="pt-BR"/>
              <a:t>August 2010</a:t>
            </a:r>
          </a:p>
        </p:txBody>
      </p:sp>
      <p:sp>
        <p:nvSpPr>
          <p:cNvPr id="5" name="Footer Placeholder 4"/>
          <p:cNvSpPr>
            <a:spLocks noGrp="1"/>
          </p:cNvSpPr>
          <p:nvPr>
            <p:ph type="ftr" sz="quarter" idx="11"/>
          </p:nvPr>
        </p:nvSpPr>
        <p:spPr/>
        <p:txBody>
          <a:bodyPr/>
          <a:lstStyle/>
          <a:p>
            <a:r>
              <a:rPr lang="en-US" altLang="pt-BR"/>
              <a:t>SPM Users Basic Training</a:t>
            </a:r>
          </a:p>
          <a:p>
            <a:endParaRPr lang="en-US" altLang="pt-BR"/>
          </a:p>
        </p:txBody>
      </p:sp>
      <p:sp>
        <p:nvSpPr>
          <p:cNvPr id="6" name="Slide Number Placeholder 5"/>
          <p:cNvSpPr>
            <a:spLocks noGrp="1"/>
          </p:cNvSpPr>
          <p:nvPr>
            <p:ph type="sldNum" sz="quarter" idx="12"/>
          </p:nvPr>
        </p:nvSpPr>
        <p:spPr/>
        <p:txBody>
          <a:bodyPr/>
          <a:lstStyle/>
          <a:p>
            <a:r>
              <a:rPr lang="en-US" altLang="pt-BR"/>
              <a:t>Page </a:t>
            </a:r>
            <a:fld id="{CBFCA1B2-D22B-4CEA-BC72-1734F1C38714}" type="slidenum">
              <a:rPr lang="en-US" altLang="pt-BR" smtClean="0"/>
              <a:pPr/>
              <a:t>‹nº›</a:t>
            </a:fld>
            <a:endParaRPr lang="en-US" altLang="pt-BR"/>
          </a:p>
        </p:txBody>
      </p:sp>
    </p:spTree>
    <p:extLst>
      <p:ext uri="{BB962C8B-B14F-4D97-AF65-F5344CB8AC3E}">
        <p14:creationId xmlns:p14="http://schemas.microsoft.com/office/powerpoint/2010/main" val="966914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r>
              <a:rPr lang="en-US" altLang="pt-BR"/>
              <a:t>August 2010</a:t>
            </a:r>
          </a:p>
        </p:txBody>
      </p:sp>
      <p:sp>
        <p:nvSpPr>
          <p:cNvPr id="6" name="Footer Placeholder 5"/>
          <p:cNvSpPr>
            <a:spLocks noGrp="1"/>
          </p:cNvSpPr>
          <p:nvPr>
            <p:ph type="ftr" sz="quarter" idx="11"/>
          </p:nvPr>
        </p:nvSpPr>
        <p:spPr/>
        <p:txBody>
          <a:bodyPr/>
          <a:lstStyle/>
          <a:p>
            <a:r>
              <a:rPr lang="en-US" altLang="pt-BR"/>
              <a:t>SPM Users Basic Training</a:t>
            </a:r>
          </a:p>
          <a:p>
            <a:endParaRPr lang="en-US" altLang="pt-BR"/>
          </a:p>
        </p:txBody>
      </p:sp>
      <p:sp>
        <p:nvSpPr>
          <p:cNvPr id="7" name="Slide Number Placeholder 6"/>
          <p:cNvSpPr>
            <a:spLocks noGrp="1"/>
          </p:cNvSpPr>
          <p:nvPr>
            <p:ph type="sldNum" sz="quarter" idx="12"/>
          </p:nvPr>
        </p:nvSpPr>
        <p:spPr/>
        <p:txBody>
          <a:bodyPr/>
          <a:lstStyle/>
          <a:p>
            <a:r>
              <a:rPr lang="en-US" altLang="pt-BR"/>
              <a:t>Page </a:t>
            </a:r>
            <a:fld id="{2F5429AC-5B95-4D63-B797-91884083BCB8}" type="slidenum">
              <a:rPr lang="en-US" altLang="pt-BR" smtClean="0"/>
              <a:pPr/>
              <a:t>‹nº›</a:t>
            </a:fld>
            <a:endParaRPr lang="en-US" altLang="pt-BR"/>
          </a:p>
        </p:txBody>
      </p:sp>
    </p:spTree>
    <p:extLst>
      <p:ext uri="{BB962C8B-B14F-4D97-AF65-F5344CB8AC3E}">
        <p14:creationId xmlns:p14="http://schemas.microsoft.com/office/powerpoint/2010/main" val="2817274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r>
              <a:rPr lang="en-US" altLang="pt-BR"/>
              <a:t>August 2010</a:t>
            </a:r>
          </a:p>
        </p:txBody>
      </p:sp>
      <p:sp>
        <p:nvSpPr>
          <p:cNvPr id="8" name="Footer Placeholder 7"/>
          <p:cNvSpPr>
            <a:spLocks noGrp="1"/>
          </p:cNvSpPr>
          <p:nvPr>
            <p:ph type="ftr" sz="quarter" idx="11"/>
          </p:nvPr>
        </p:nvSpPr>
        <p:spPr/>
        <p:txBody>
          <a:bodyPr/>
          <a:lstStyle/>
          <a:p>
            <a:r>
              <a:rPr lang="en-US" altLang="pt-BR"/>
              <a:t>SPM Users Basic Training</a:t>
            </a:r>
          </a:p>
          <a:p>
            <a:endParaRPr lang="en-US" altLang="pt-BR"/>
          </a:p>
        </p:txBody>
      </p:sp>
      <p:sp>
        <p:nvSpPr>
          <p:cNvPr id="9" name="Slide Number Placeholder 8"/>
          <p:cNvSpPr>
            <a:spLocks noGrp="1"/>
          </p:cNvSpPr>
          <p:nvPr>
            <p:ph type="sldNum" sz="quarter" idx="12"/>
          </p:nvPr>
        </p:nvSpPr>
        <p:spPr/>
        <p:txBody>
          <a:bodyPr/>
          <a:lstStyle/>
          <a:p>
            <a:r>
              <a:rPr lang="en-US" altLang="pt-BR"/>
              <a:t>Page </a:t>
            </a:r>
            <a:fld id="{CB048C38-3F3D-430F-8EC9-7AC2AF87572D}" type="slidenum">
              <a:rPr lang="en-US" altLang="pt-BR" smtClean="0"/>
              <a:pPr/>
              <a:t>‹nº›</a:t>
            </a:fld>
            <a:endParaRPr lang="en-US" altLang="pt-BR"/>
          </a:p>
        </p:txBody>
      </p:sp>
    </p:spTree>
    <p:extLst>
      <p:ext uri="{BB962C8B-B14F-4D97-AF65-F5344CB8AC3E}">
        <p14:creationId xmlns:p14="http://schemas.microsoft.com/office/powerpoint/2010/main" val="2421278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r>
              <a:rPr lang="en-US" altLang="pt-BR"/>
              <a:t>August 2010</a:t>
            </a:r>
          </a:p>
        </p:txBody>
      </p:sp>
      <p:sp>
        <p:nvSpPr>
          <p:cNvPr id="4" name="Footer Placeholder 3"/>
          <p:cNvSpPr>
            <a:spLocks noGrp="1"/>
          </p:cNvSpPr>
          <p:nvPr>
            <p:ph type="ftr" sz="quarter" idx="11"/>
          </p:nvPr>
        </p:nvSpPr>
        <p:spPr/>
        <p:txBody>
          <a:bodyPr/>
          <a:lstStyle/>
          <a:p>
            <a:r>
              <a:rPr lang="en-US" altLang="pt-BR"/>
              <a:t>SPM Users Basic Training</a:t>
            </a:r>
          </a:p>
          <a:p>
            <a:endParaRPr lang="en-US" altLang="pt-BR"/>
          </a:p>
        </p:txBody>
      </p:sp>
      <p:sp>
        <p:nvSpPr>
          <p:cNvPr id="5" name="Slide Number Placeholder 4"/>
          <p:cNvSpPr>
            <a:spLocks noGrp="1"/>
          </p:cNvSpPr>
          <p:nvPr>
            <p:ph type="sldNum" sz="quarter" idx="12"/>
          </p:nvPr>
        </p:nvSpPr>
        <p:spPr/>
        <p:txBody>
          <a:bodyPr/>
          <a:lstStyle/>
          <a:p>
            <a:r>
              <a:rPr lang="en-US" altLang="pt-BR"/>
              <a:t>Page </a:t>
            </a:r>
            <a:fld id="{5025EF19-6DDE-498D-8225-EA15758FDEF3}" type="slidenum">
              <a:rPr lang="en-US" altLang="pt-BR" smtClean="0"/>
              <a:pPr/>
              <a:t>‹nº›</a:t>
            </a:fld>
            <a:endParaRPr lang="en-US" altLang="pt-BR"/>
          </a:p>
        </p:txBody>
      </p:sp>
    </p:spTree>
    <p:extLst>
      <p:ext uri="{BB962C8B-B14F-4D97-AF65-F5344CB8AC3E}">
        <p14:creationId xmlns:p14="http://schemas.microsoft.com/office/powerpoint/2010/main" val="2341244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pt-BR"/>
              <a:t>August 2010</a:t>
            </a:r>
          </a:p>
        </p:txBody>
      </p:sp>
      <p:sp>
        <p:nvSpPr>
          <p:cNvPr id="3" name="Footer Placeholder 2"/>
          <p:cNvSpPr>
            <a:spLocks noGrp="1"/>
          </p:cNvSpPr>
          <p:nvPr>
            <p:ph type="ftr" sz="quarter" idx="11"/>
          </p:nvPr>
        </p:nvSpPr>
        <p:spPr/>
        <p:txBody>
          <a:bodyPr/>
          <a:lstStyle/>
          <a:p>
            <a:r>
              <a:rPr lang="en-US" altLang="pt-BR"/>
              <a:t>SPM Users Basic Training</a:t>
            </a:r>
          </a:p>
          <a:p>
            <a:endParaRPr lang="en-US" altLang="pt-BR"/>
          </a:p>
        </p:txBody>
      </p:sp>
      <p:sp>
        <p:nvSpPr>
          <p:cNvPr id="4" name="Slide Number Placeholder 3"/>
          <p:cNvSpPr>
            <a:spLocks noGrp="1"/>
          </p:cNvSpPr>
          <p:nvPr>
            <p:ph type="sldNum" sz="quarter" idx="12"/>
          </p:nvPr>
        </p:nvSpPr>
        <p:spPr/>
        <p:txBody>
          <a:bodyPr/>
          <a:lstStyle/>
          <a:p>
            <a:r>
              <a:rPr lang="en-US" altLang="pt-BR"/>
              <a:t>Page </a:t>
            </a:r>
            <a:fld id="{ECB30A06-D093-4C30-9B41-B0AF54197721}" type="slidenum">
              <a:rPr lang="en-US" altLang="pt-BR" smtClean="0"/>
              <a:pPr/>
              <a:t>‹nº›</a:t>
            </a:fld>
            <a:endParaRPr lang="en-US" altLang="pt-BR"/>
          </a:p>
        </p:txBody>
      </p:sp>
    </p:spTree>
    <p:extLst>
      <p:ext uri="{BB962C8B-B14F-4D97-AF65-F5344CB8AC3E}">
        <p14:creationId xmlns:p14="http://schemas.microsoft.com/office/powerpoint/2010/main" val="2046347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r>
              <a:rPr lang="en-US" altLang="pt-BR"/>
              <a:t>August 2010</a:t>
            </a:r>
          </a:p>
        </p:txBody>
      </p:sp>
      <p:sp>
        <p:nvSpPr>
          <p:cNvPr id="6" name="Footer Placeholder 5"/>
          <p:cNvSpPr>
            <a:spLocks noGrp="1"/>
          </p:cNvSpPr>
          <p:nvPr>
            <p:ph type="ftr" sz="quarter" idx="11"/>
          </p:nvPr>
        </p:nvSpPr>
        <p:spPr/>
        <p:txBody>
          <a:bodyPr/>
          <a:lstStyle/>
          <a:p>
            <a:r>
              <a:rPr lang="en-US" altLang="pt-BR"/>
              <a:t>SPM Users Basic Training</a:t>
            </a:r>
          </a:p>
          <a:p>
            <a:endParaRPr lang="en-US" altLang="pt-BR"/>
          </a:p>
        </p:txBody>
      </p:sp>
      <p:sp>
        <p:nvSpPr>
          <p:cNvPr id="7" name="Slide Number Placeholder 6"/>
          <p:cNvSpPr>
            <a:spLocks noGrp="1"/>
          </p:cNvSpPr>
          <p:nvPr>
            <p:ph type="sldNum" sz="quarter" idx="12"/>
          </p:nvPr>
        </p:nvSpPr>
        <p:spPr/>
        <p:txBody>
          <a:bodyPr/>
          <a:lstStyle/>
          <a:p>
            <a:r>
              <a:rPr lang="en-US" altLang="pt-BR"/>
              <a:t>Page </a:t>
            </a:r>
            <a:fld id="{43F23D6E-837E-4EE7-9C31-13BD7DC0B358}" type="slidenum">
              <a:rPr lang="en-US" altLang="pt-BR" smtClean="0"/>
              <a:pPr/>
              <a:t>‹nº›</a:t>
            </a:fld>
            <a:endParaRPr lang="en-US" altLang="pt-BR"/>
          </a:p>
        </p:txBody>
      </p:sp>
    </p:spTree>
    <p:extLst>
      <p:ext uri="{BB962C8B-B14F-4D97-AF65-F5344CB8AC3E}">
        <p14:creationId xmlns:p14="http://schemas.microsoft.com/office/powerpoint/2010/main" val="2676506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r>
              <a:rPr lang="en-US" altLang="pt-BR"/>
              <a:t>August 2010</a:t>
            </a:r>
          </a:p>
        </p:txBody>
      </p:sp>
      <p:sp>
        <p:nvSpPr>
          <p:cNvPr id="5" name="Footer Placeholder 4"/>
          <p:cNvSpPr>
            <a:spLocks noGrp="1"/>
          </p:cNvSpPr>
          <p:nvPr>
            <p:ph type="ftr" sz="quarter" idx="11"/>
          </p:nvPr>
        </p:nvSpPr>
        <p:spPr/>
        <p:txBody>
          <a:bodyPr/>
          <a:lstStyle/>
          <a:p>
            <a:r>
              <a:rPr lang="en-US" altLang="pt-BR"/>
              <a:t>SPM Users Basic Training</a:t>
            </a:r>
          </a:p>
          <a:p>
            <a:endParaRPr lang="en-US" altLang="pt-BR"/>
          </a:p>
        </p:txBody>
      </p:sp>
      <p:sp>
        <p:nvSpPr>
          <p:cNvPr id="6" name="Slide Number Placeholder 5"/>
          <p:cNvSpPr>
            <a:spLocks noGrp="1"/>
          </p:cNvSpPr>
          <p:nvPr>
            <p:ph type="sldNum" sz="quarter" idx="12"/>
          </p:nvPr>
        </p:nvSpPr>
        <p:spPr/>
        <p:txBody>
          <a:bodyPr/>
          <a:lstStyle/>
          <a:p>
            <a:r>
              <a:rPr lang="en-US" altLang="pt-BR"/>
              <a:t>Page </a:t>
            </a:r>
            <a:fld id="{7DBA3522-C7E0-4391-A42C-3BA48F6128CA}" type="slidenum">
              <a:rPr lang="en-US" altLang="pt-BR" smtClean="0"/>
              <a:pPr/>
              <a:t>‹nº›</a:t>
            </a:fld>
            <a:endParaRPr lang="en-US" altLang="pt-BR"/>
          </a:p>
        </p:txBody>
      </p:sp>
    </p:spTree>
    <p:extLst>
      <p:ext uri="{BB962C8B-B14F-4D97-AF65-F5344CB8AC3E}">
        <p14:creationId xmlns:p14="http://schemas.microsoft.com/office/powerpoint/2010/main" val="2341036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r>
              <a:rPr lang="en-US" altLang="pt-BR"/>
              <a:t>August 2010</a:t>
            </a:r>
          </a:p>
        </p:txBody>
      </p:sp>
      <p:sp>
        <p:nvSpPr>
          <p:cNvPr id="6" name="Footer Placeholder 5"/>
          <p:cNvSpPr>
            <a:spLocks noGrp="1"/>
          </p:cNvSpPr>
          <p:nvPr>
            <p:ph type="ftr" sz="quarter" idx="11"/>
          </p:nvPr>
        </p:nvSpPr>
        <p:spPr/>
        <p:txBody>
          <a:bodyPr/>
          <a:lstStyle/>
          <a:p>
            <a:r>
              <a:rPr lang="en-US" altLang="pt-BR"/>
              <a:t>SPM Users Basic Training</a:t>
            </a:r>
          </a:p>
          <a:p>
            <a:endParaRPr lang="en-US" altLang="pt-BR"/>
          </a:p>
        </p:txBody>
      </p:sp>
      <p:sp>
        <p:nvSpPr>
          <p:cNvPr id="7" name="Slide Number Placeholder 6"/>
          <p:cNvSpPr>
            <a:spLocks noGrp="1"/>
          </p:cNvSpPr>
          <p:nvPr>
            <p:ph type="sldNum" sz="quarter" idx="12"/>
          </p:nvPr>
        </p:nvSpPr>
        <p:spPr/>
        <p:txBody>
          <a:bodyPr/>
          <a:lstStyle/>
          <a:p>
            <a:r>
              <a:rPr lang="en-US" altLang="pt-BR"/>
              <a:t>Page </a:t>
            </a:r>
            <a:fld id="{AA69956D-D20C-467F-8CC4-915D7A68981D}" type="slidenum">
              <a:rPr lang="en-US" altLang="pt-BR" smtClean="0"/>
              <a:pPr/>
              <a:t>‹nº›</a:t>
            </a:fld>
            <a:endParaRPr lang="en-US" altLang="pt-BR"/>
          </a:p>
        </p:txBody>
      </p:sp>
    </p:spTree>
    <p:extLst>
      <p:ext uri="{BB962C8B-B14F-4D97-AF65-F5344CB8AC3E}">
        <p14:creationId xmlns:p14="http://schemas.microsoft.com/office/powerpoint/2010/main" val="3322849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r>
              <a:rPr lang="en-US" altLang="pt-BR"/>
              <a:t>August 2010</a:t>
            </a:r>
          </a:p>
        </p:txBody>
      </p:sp>
      <p:sp>
        <p:nvSpPr>
          <p:cNvPr id="5" name="Footer Placeholder 4"/>
          <p:cNvSpPr>
            <a:spLocks noGrp="1"/>
          </p:cNvSpPr>
          <p:nvPr>
            <p:ph type="ftr" sz="quarter" idx="11"/>
          </p:nvPr>
        </p:nvSpPr>
        <p:spPr/>
        <p:txBody>
          <a:bodyPr/>
          <a:lstStyle/>
          <a:p>
            <a:r>
              <a:rPr lang="en-US" altLang="pt-BR"/>
              <a:t>SPM Users Basic Training</a:t>
            </a:r>
          </a:p>
          <a:p>
            <a:endParaRPr lang="en-US" altLang="pt-BR"/>
          </a:p>
        </p:txBody>
      </p:sp>
      <p:sp>
        <p:nvSpPr>
          <p:cNvPr id="6" name="Slide Number Placeholder 5"/>
          <p:cNvSpPr>
            <a:spLocks noGrp="1"/>
          </p:cNvSpPr>
          <p:nvPr>
            <p:ph type="sldNum" sz="quarter" idx="12"/>
          </p:nvPr>
        </p:nvSpPr>
        <p:spPr/>
        <p:txBody>
          <a:bodyPr/>
          <a:lstStyle/>
          <a:p>
            <a:r>
              <a:rPr lang="en-US" altLang="pt-BR"/>
              <a:t>Page </a:t>
            </a:r>
            <a:fld id="{6D49159A-1AA9-4AC5-8F31-E67D6DBE0B21}" type="slidenum">
              <a:rPr lang="en-US" altLang="pt-BR" smtClean="0"/>
              <a:pPr/>
              <a:t>‹nº›</a:t>
            </a:fld>
            <a:endParaRPr lang="en-US" altLang="pt-BR"/>
          </a:p>
        </p:txBody>
      </p:sp>
    </p:spTree>
    <p:extLst>
      <p:ext uri="{BB962C8B-B14F-4D97-AF65-F5344CB8AC3E}">
        <p14:creationId xmlns:p14="http://schemas.microsoft.com/office/powerpoint/2010/main" val="3522965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r>
              <a:rPr lang="en-US" altLang="pt-BR"/>
              <a:t>August 2010</a:t>
            </a:r>
          </a:p>
        </p:txBody>
      </p:sp>
      <p:sp>
        <p:nvSpPr>
          <p:cNvPr id="5" name="Footer Placeholder 4"/>
          <p:cNvSpPr>
            <a:spLocks noGrp="1"/>
          </p:cNvSpPr>
          <p:nvPr>
            <p:ph type="ftr" sz="quarter" idx="11"/>
          </p:nvPr>
        </p:nvSpPr>
        <p:spPr/>
        <p:txBody>
          <a:bodyPr/>
          <a:lstStyle/>
          <a:p>
            <a:r>
              <a:rPr lang="en-US" altLang="pt-BR"/>
              <a:t>SPM Users Basic Training</a:t>
            </a:r>
          </a:p>
          <a:p>
            <a:endParaRPr lang="en-US" altLang="pt-BR"/>
          </a:p>
        </p:txBody>
      </p:sp>
      <p:sp>
        <p:nvSpPr>
          <p:cNvPr id="6" name="Slide Number Placeholder 5"/>
          <p:cNvSpPr>
            <a:spLocks noGrp="1"/>
          </p:cNvSpPr>
          <p:nvPr>
            <p:ph type="sldNum" sz="quarter" idx="12"/>
          </p:nvPr>
        </p:nvSpPr>
        <p:spPr/>
        <p:txBody>
          <a:bodyPr/>
          <a:lstStyle/>
          <a:p>
            <a:r>
              <a:rPr lang="en-US" altLang="pt-BR"/>
              <a:t>Page </a:t>
            </a:r>
            <a:fld id="{F2FAA927-968B-4CE5-8DD2-4B2CBEEEEC4E}" type="slidenum">
              <a:rPr lang="en-US" altLang="pt-BR" smtClean="0"/>
              <a:pPr/>
              <a:t>‹nº›</a:t>
            </a:fld>
            <a:endParaRPr lang="en-US" altLang="pt-BR"/>
          </a:p>
        </p:txBody>
      </p:sp>
    </p:spTree>
    <p:extLst>
      <p:ext uri="{BB962C8B-B14F-4D97-AF65-F5344CB8AC3E}">
        <p14:creationId xmlns:p14="http://schemas.microsoft.com/office/powerpoint/2010/main" val="535939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r>
              <a:rPr lang="en-US" altLang="pt-BR"/>
              <a:t>August 2010</a:t>
            </a:r>
          </a:p>
        </p:txBody>
      </p:sp>
      <p:sp>
        <p:nvSpPr>
          <p:cNvPr id="5" name="Footer Placeholder 4"/>
          <p:cNvSpPr>
            <a:spLocks noGrp="1"/>
          </p:cNvSpPr>
          <p:nvPr>
            <p:ph type="ftr" sz="quarter" idx="11"/>
          </p:nvPr>
        </p:nvSpPr>
        <p:spPr/>
        <p:txBody>
          <a:bodyPr/>
          <a:lstStyle/>
          <a:p>
            <a:r>
              <a:rPr lang="en-US" altLang="pt-BR"/>
              <a:t>SPM User Basic Training</a:t>
            </a:r>
          </a:p>
        </p:txBody>
      </p:sp>
      <p:sp>
        <p:nvSpPr>
          <p:cNvPr id="6" name="Slide Number Placeholder 5"/>
          <p:cNvSpPr>
            <a:spLocks noGrp="1"/>
          </p:cNvSpPr>
          <p:nvPr>
            <p:ph type="sldNum" sz="quarter" idx="12"/>
          </p:nvPr>
        </p:nvSpPr>
        <p:spPr/>
        <p:txBody>
          <a:bodyPr/>
          <a:lstStyle/>
          <a:p>
            <a:r>
              <a:rPr lang="en-US" altLang="pt-BR"/>
              <a:t>Page </a:t>
            </a:r>
            <a:fld id="{EC62256E-1738-4702-A6D9-FFD776908ECC}" type="slidenum">
              <a:rPr lang="en-US" altLang="pt-BR" smtClean="0"/>
              <a:pPr/>
              <a:t>‹nº›</a:t>
            </a:fld>
            <a:endParaRPr lang="en-US" altLang="pt-BR"/>
          </a:p>
        </p:txBody>
      </p:sp>
    </p:spTree>
    <p:extLst>
      <p:ext uri="{BB962C8B-B14F-4D97-AF65-F5344CB8AC3E}">
        <p14:creationId xmlns:p14="http://schemas.microsoft.com/office/powerpoint/2010/main" val="3821588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r>
              <a:rPr lang="en-US" altLang="pt-BR"/>
              <a:t>August 2010</a:t>
            </a:r>
          </a:p>
        </p:txBody>
      </p:sp>
      <p:sp>
        <p:nvSpPr>
          <p:cNvPr id="5" name="Footer Placeholder 4"/>
          <p:cNvSpPr>
            <a:spLocks noGrp="1"/>
          </p:cNvSpPr>
          <p:nvPr>
            <p:ph type="ftr" sz="quarter" idx="11"/>
          </p:nvPr>
        </p:nvSpPr>
        <p:spPr/>
        <p:txBody>
          <a:bodyPr/>
          <a:lstStyle/>
          <a:p>
            <a:r>
              <a:rPr lang="en-US" altLang="pt-BR"/>
              <a:t>SPM User Basic Training</a:t>
            </a:r>
          </a:p>
        </p:txBody>
      </p:sp>
      <p:sp>
        <p:nvSpPr>
          <p:cNvPr id="6" name="Slide Number Placeholder 5"/>
          <p:cNvSpPr>
            <a:spLocks noGrp="1"/>
          </p:cNvSpPr>
          <p:nvPr>
            <p:ph type="sldNum" sz="quarter" idx="12"/>
          </p:nvPr>
        </p:nvSpPr>
        <p:spPr/>
        <p:txBody>
          <a:bodyPr/>
          <a:lstStyle/>
          <a:p>
            <a:r>
              <a:rPr lang="en-US" altLang="pt-BR"/>
              <a:t>Page </a:t>
            </a:r>
            <a:fld id="{AAEF643B-EEA8-4DBD-9881-B198497D5F1B}" type="slidenum">
              <a:rPr lang="en-US" altLang="pt-BR" smtClean="0"/>
              <a:pPr/>
              <a:t>‹nº›</a:t>
            </a:fld>
            <a:endParaRPr lang="en-US" altLang="pt-BR"/>
          </a:p>
        </p:txBody>
      </p:sp>
    </p:spTree>
    <p:extLst>
      <p:ext uri="{BB962C8B-B14F-4D97-AF65-F5344CB8AC3E}">
        <p14:creationId xmlns:p14="http://schemas.microsoft.com/office/powerpoint/2010/main" val="6432196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r>
              <a:rPr lang="en-US" altLang="pt-BR"/>
              <a:t>August 2010</a:t>
            </a:r>
          </a:p>
        </p:txBody>
      </p:sp>
      <p:sp>
        <p:nvSpPr>
          <p:cNvPr id="5" name="Footer Placeholder 4"/>
          <p:cNvSpPr>
            <a:spLocks noGrp="1"/>
          </p:cNvSpPr>
          <p:nvPr>
            <p:ph type="ftr" sz="quarter" idx="11"/>
          </p:nvPr>
        </p:nvSpPr>
        <p:spPr/>
        <p:txBody>
          <a:bodyPr/>
          <a:lstStyle/>
          <a:p>
            <a:r>
              <a:rPr lang="en-US" altLang="pt-BR"/>
              <a:t>SPM User Basic Training</a:t>
            </a:r>
          </a:p>
        </p:txBody>
      </p:sp>
      <p:sp>
        <p:nvSpPr>
          <p:cNvPr id="6" name="Slide Number Placeholder 5"/>
          <p:cNvSpPr>
            <a:spLocks noGrp="1"/>
          </p:cNvSpPr>
          <p:nvPr>
            <p:ph type="sldNum" sz="quarter" idx="12"/>
          </p:nvPr>
        </p:nvSpPr>
        <p:spPr/>
        <p:txBody>
          <a:bodyPr/>
          <a:lstStyle/>
          <a:p>
            <a:r>
              <a:rPr lang="en-US" altLang="pt-BR"/>
              <a:t>Page </a:t>
            </a:r>
            <a:fld id="{5D7725CF-C9C4-4AFA-8003-9D4129A579DD}" type="slidenum">
              <a:rPr lang="en-US" altLang="pt-BR" smtClean="0"/>
              <a:pPr/>
              <a:t>‹nº›</a:t>
            </a:fld>
            <a:endParaRPr lang="en-US" altLang="pt-BR"/>
          </a:p>
        </p:txBody>
      </p:sp>
    </p:spTree>
    <p:extLst>
      <p:ext uri="{BB962C8B-B14F-4D97-AF65-F5344CB8AC3E}">
        <p14:creationId xmlns:p14="http://schemas.microsoft.com/office/powerpoint/2010/main" val="101508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r>
              <a:rPr lang="en-US" altLang="pt-BR"/>
              <a:t>August 2010</a:t>
            </a:r>
          </a:p>
        </p:txBody>
      </p:sp>
      <p:sp>
        <p:nvSpPr>
          <p:cNvPr id="6" name="Footer Placeholder 5"/>
          <p:cNvSpPr>
            <a:spLocks noGrp="1"/>
          </p:cNvSpPr>
          <p:nvPr>
            <p:ph type="ftr" sz="quarter" idx="11"/>
          </p:nvPr>
        </p:nvSpPr>
        <p:spPr/>
        <p:txBody>
          <a:bodyPr/>
          <a:lstStyle/>
          <a:p>
            <a:r>
              <a:rPr lang="en-US" altLang="pt-BR"/>
              <a:t>SPM User Basic Training</a:t>
            </a:r>
          </a:p>
        </p:txBody>
      </p:sp>
      <p:sp>
        <p:nvSpPr>
          <p:cNvPr id="7" name="Slide Number Placeholder 6"/>
          <p:cNvSpPr>
            <a:spLocks noGrp="1"/>
          </p:cNvSpPr>
          <p:nvPr>
            <p:ph type="sldNum" sz="quarter" idx="12"/>
          </p:nvPr>
        </p:nvSpPr>
        <p:spPr/>
        <p:txBody>
          <a:bodyPr/>
          <a:lstStyle/>
          <a:p>
            <a:r>
              <a:rPr lang="en-US" altLang="pt-BR"/>
              <a:t>Page </a:t>
            </a:r>
            <a:fld id="{1090BA44-3BC4-494C-9C20-6B245E656E31}" type="slidenum">
              <a:rPr lang="en-US" altLang="pt-BR" smtClean="0"/>
              <a:pPr/>
              <a:t>‹nº›</a:t>
            </a:fld>
            <a:endParaRPr lang="en-US" altLang="pt-BR"/>
          </a:p>
        </p:txBody>
      </p:sp>
    </p:spTree>
    <p:extLst>
      <p:ext uri="{BB962C8B-B14F-4D97-AF65-F5344CB8AC3E}">
        <p14:creationId xmlns:p14="http://schemas.microsoft.com/office/powerpoint/2010/main" val="28392160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r>
              <a:rPr lang="en-US" altLang="pt-BR"/>
              <a:t>August 2010</a:t>
            </a:r>
          </a:p>
        </p:txBody>
      </p:sp>
      <p:sp>
        <p:nvSpPr>
          <p:cNvPr id="8" name="Footer Placeholder 7"/>
          <p:cNvSpPr>
            <a:spLocks noGrp="1"/>
          </p:cNvSpPr>
          <p:nvPr>
            <p:ph type="ftr" sz="quarter" idx="11"/>
          </p:nvPr>
        </p:nvSpPr>
        <p:spPr/>
        <p:txBody>
          <a:bodyPr/>
          <a:lstStyle/>
          <a:p>
            <a:r>
              <a:rPr lang="en-US" altLang="pt-BR"/>
              <a:t>SPM User Basic Training</a:t>
            </a:r>
          </a:p>
        </p:txBody>
      </p:sp>
      <p:sp>
        <p:nvSpPr>
          <p:cNvPr id="9" name="Slide Number Placeholder 8"/>
          <p:cNvSpPr>
            <a:spLocks noGrp="1"/>
          </p:cNvSpPr>
          <p:nvPr>
            <p:ph type="sldNum" sz="quarter" idx="12"/>
          </p:nvPr>
        </p:nvSpPr>
        <p:spPr/>
        <p:txBody>
          <a:bodyPr/>
          <a:lstStyle/>
          <a:p>
            <a:r>
              <a:rPr lang="en-US" altLang="pt-BR"/>
              <a:t>Page </a:t>
            </a:r>
            <a:fld id="{975E4C82-6F61-403D-BA16-060FC027F9CC}" type="slidenum">
              <a:rPr lang="en-US" altLang="pt-BR" smtClean="0"/>
              <a:pPr/>
              <a:t>‹nº›</a:t>
            </a:fld>
            <a:endParaRPr lang="en-US" altLang="pt-BR"/>
          </a:p>
        </p:txBody>
      </p:sp>
    </p:spTree>
    <p:extLst>
      <p:ext uri="{BB962C8B-B14F-4D97-AF65-F5344CB8AC3E}">
        <p14:creationId xmlns:p14="http://schemas.microsoft.com/office/powerpoint/2010/main" val="38333978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r>
              <a:rPr lang="en-US" altLang="pt-BR"/>
              <a:t>August 2010</a:t>
            </a:r>
          </a:p>
        </p:txBody>
      </p:sp>
      <p:sp>
        <p:nvSpPr>
          <p:cNvPr id="4" name="Footer Placeholder 3"/>
          <p:cNvSpPr>
            <a:spLocks noGrp="1"/>
          </p:cNvSpPr>
          <p:nvPr>
            <p:ph type="ftr" sz="quarter" idx="11"/>
          </p:nvPr>
        </p:nvSpPr>
        <p:spPr/>
        <p:txBody>
          <a:bodyPr/>
          <a:lstStyle/>
          <a:p>
            <a:r>
              <a:rPr lang="en-US" altLang="pt-BR"/>
              <a:t>SPM User Basic Training</a:t>
            </a:r>
          </a:p>
        </p:txBody>
      </p:sp>
      <p:sp>
        <p:nvSpPr>
          <p:cNvPr id="5" name="Slide Number Placeholder 4"/>
          <p:cNvSpPr>
            <a:spLocks noGrp="1"/>
          </p:cNvSpPr>
          <p:nvPr>
            <p:ph type="sldNum" sz="quarter" idx="12"/>
          </p:nvPr>
        </p:nvSpPr>
        <p:spPr/>
        <p:txBody>
          <a:bodyPr/>
          <a:lstStyle/>
          <a:p>
            <a:r>
              <a:rPr lang="en-US" altLang="pt-BR"/>
              <a:t>Page </a:t>
            </a:r>
            <a:fld id="{5DF1E066-3172-4360-A5F1-37564B7E9F10}" type="slidenum">
              <a:rPr lang="en-US" altLang="pt-BR" smtClean="0"/>
              <a:pPr/>
              <a:t>‹nº›</a:t>
            </a:fld>
            <a:endParaRPr lang="en-US" altLang="pt-BR"/>
          </a:p>
        </p:txBody>
      </p:sp>
    </p:spTree>
    <p:extLst>
      <p:ext uri="{BB962C8B-B14F-4D97-AF65-F5344CB8AC3E}">
        <p14:creationId xmlns:p14="http://schemas.microsoft.com/office/powerpoint/2010/main" val="29963195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pt-BR"/>
              <a:t>August 2010</a:t>
            </a:r>
          </a:p>
        </p:txBody>
      </p:sp>
      <p:sp>
        <p:nvSpPr>
          <p:cNvPr id="3" name="Footer Placeholder 2"/>
          <p:cNvSpPr>
            <a:spLocks noGrp="1"/>
          </p:cNvSpPr>
          <p:nvPr>
            <p:ph type="ftr" sz="quarter" idx="11"/>
          </p:nvPr>
        </p:nvSpPr>
        <p:spPr/>
        <p:txBody>
          <a:bodyPr/>
          <a:lstStyle/>
          <a:p>
            <a:r>
              <a:rPr lang="en-US" altLang="pt-BR"/>
              <a:t>SPM User Basic Training</a:t>
            </a:r>
          </a:p>
        </p:txBody>
      </p:sp>
      <p:sp>
        <p:nvSpPr>
          <p:cNvPr id="4" name="Slide Number Placeholder 3"/>
          <p:cNvSpPr>
            <a:spLocks noGrp="1"/>
          </p:cNvSpPr>
          <p:nvPr>
            <p:ph type="sldNum" sz="quarter" idx="12"/>
          </p:nvPr>
        </p:nvSpPr>
        <p:spPr/>
        <p:txBody>
          <a:bodyPr/>
          <a:lstStyle/>
          <a:p>
            <a:r>
              <a:rPr lang="en-US" altLang="pt-BR"/>
              <a:t>Page </a:t>
            </a:r>
            <a:fld id="{EA09E2FE-36B0-4BFB-B294-EA77A9C77FB2}" type="slidenum">
              <a:rPr lang="en-US" altLang="pt-BR" smtClean="0"/>
              <a:pPr/>
              <a:t>‹nº›</a:t>
            </a:fld>
            <a:endParaRPr lang="en-US" altLang="pt-BR"/>
          </a:p>
        </p:txBody>
      </p:sp>
    </p:spTree>
    <p:extLst>
      <p:ext uri="{BB962C8B-B14F-4D97-AF65-F5344CB8AC3E}">
        <p14:creationId xmlns:p14="http://schemas.microsoft.com/office/powerpoint/2010/main" val="508563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r>
              <a:rPr lang="en-US" altLang="pt-BR"/>
              <a:t>August 2010</a:t>
            </a:r>
          </a:p>
        </p:txBody>
      </p:sp>
      <p:sp>
        <p:nvSpPr>
          <p:cNvPr id="5" name="Footer Placeholder 4"/>
          <p:cNvSpPr>
            <a:spLocks noGrp="1"/>
          </p:cNvSpPr>
          <p:nvPr>
            <p:ph type="ftr" sz="quarter" idx="11"/>
          </p:nvPr>
        </p:nvSpPr>
        <p:spPr/>
        <p:txBody>
          <a:bodyPr/>
          <a:lstStyle/>
          <a:p>
            <a:r>
              <a:rPr lang="en-US" altLang="pt-BR"/>
              <a:t>SPM Users Basic Training</a:t>
            </a:r>
          </a:p>
          <a:p>
            <a:endParaRPr lang="en-US" altLang="pt-BR"/>
          </a:p>
        </p:txBody>
      </p:sp>
      <p:sp>
        <p:nvSpPr>
          <p:cNvPr id="6" name="Slide Number Placeholder 5"/>
          <p:cNvSpPr>
            <a:spLocks noGrp="1"/>
          </p:cNvSpPr>
          <p:nvPr>
            <p:ph type="sldNum" sz="quarter" idx="12"/>
          </p:nvPr>
        </p:nvSpPr>
        <p:spPr/>
        <p:txBody>
          <a:bodyPr/>
          <a:lstStyle/>
          <a:p>
            <a:r>
              <a:rPr lang="en-US" altLang="pt-BR"/>
              <a:t>Page </a:t>
            </a:r>
            <a:fld id="{56BACB2F-6F3F-45BC-B727-95CD363A6763}" type="slidenum">
              <a:rPr lang="en-US" altLang="pt-BR" smtClean="0"/>
              <a:pPr/>
              <a:t>‹nº›</a:t>
            </a:fld>
            <a:endParaRPr lang="en-US" altLang="pt-BR"/>
          </a:p>
        </p:txBody>
      </p:sp>
    </p:spTree>
    <p:extLst>
      <p:ext uri="{BB962C8B-B14F-4D97-AF65-F5344CB8AC3E}">
        <p14:creationId xmlns:p14="http://schemas.microsoft.com/office/powerpoint/2010/main" val="12144283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r>
              <a:rPr lang="en-US" altLang="pt-BR"/>
              <a:t>August 2010</a:t>
            </a:r>
          </a:p>
        </p:txBody>
      </p:sp>
      <p:sp>
        <p:nvSpPr>
          <p:cNvPr id="6" name="Footer Placeholder 5"/>
          <p:cNvSpPr>
            <a:spLocks noGrp="1"/>
          </p:cNvSpPr>
          <p:nvPr>
            <p:ph type="ftr" sz="quarter" idx="11"/>
          </p:nvPr>
        </p:nvSpPr>
        <p:spPr/>
        <p:txBody>
          <a:bodyPr/>
          <a:lstStyle/>
          <a:p>
            <a:r>
              <a:rPr lang="en-US" altLang="pt-BR"/>
              <a:t>SPM User Basic Training</a:t>
            </a:r>
          </a:p>
        </p:txBody>
      </p:sp>
      <p:sp>
        <p:nvSpPr>
          <p:cNvPr id="7" name="Slide Number Placeholder 6"/>
          <p:cNvSpPr>
            <a:spLocks noGrp="1"/>
          </p:cNvSpPr>
          <p:nvPr>
            <p:ph type="sldNum" sz="quarter" idx="12"/>
          </p:nvPr>
        </p:nvSpPr>
        <p:spPr/>
        <p:txBody>
          <a:bodyPr/>
          <a:lstStyle/>
          <a:p>
            <a:r>
              <a:rPr lang="en-US" altLang="pt-BR"/>
              <a:t>Page </a:t>
            </a:r>
            <a:fld id="{E02E1660-E70D-496E-AEC6-9DE58DA84C5E}" type="slidenum">
              <a:rPr lang="en-US" altLang="pt-BR" smtClean="0"/>
              <a:pPr/>
              <a:t>‹nº›</a:t>
            </a:fld>
            <a:endParaRPr lang="en-US" altLang="pt-BR"/>
          </a:p>
        </p:txBody>
      </p:sp>
    </p:spTree>
    <p:extLst>
      <p:ext uri="{BB962C8B-B14F-4D97-AF65-F5344CB8AC3E}">
        <p14:creationId xmlns:p14="http://schemas.microsoft.com/office/powerpoint/2010/main" val="16604684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r>
              <a:rPr lang="en-US" altLang="pt-BR"/>
              <a:t>August 2010</a:t>
            </a:r>
          </a:p>
        </p:txBody>
      </p:sp>
      <p:sp>
        <p:nvSpPr>
          <p:cNvPr id="6" name="Footer Placeholder 5"/>
          <p:cNvSpPr>
            <a:spLocks noGrp="1"/>
          </p:cNvSpPr>
          <p:nvPr>
            <p:ph type="ftr" sz="quarter" idx="11"/>
          </p:nvPr>
        </p:nvSpPr>
        <p:spPr/>
        <p:txBody>
          <a:bodyPr/>
          <a:lstStyle/>
          <a:p>
            <a:r>
              <a:rPr lang="en-US" altLang="pt-BR"/>
              <a:t>SPM User Basic Training</a:t>
            </a:r>
          </a:p>
        </p:txBody>
      </p:sp>
      <p:sp>
        <p:nvSpPr>
          <p:cNvPr id="7" name="Slide Number Placeholder 6"/>
          <p:cNvSpPr>
            <a:spLocks noGrp="1"/>
          </p:cNvSpPr>
          <p:nvPr>
            <p:ph type="sldNum" sz="quarter" idx="12"/>
          </p:nvPr>
        </p:nvSpPr>
        <p:spPr/>
        <p:txBody>
          <a:bodyPr/>
          <a:lstStyle/>
          <a:p>
            <a:r>
              <a:rPr lang="en-US" altLang="pt-BR"/>
              <a:t>Page </a:t>
            </a:r>
            <a:fld id="{A253C770-F626-441A-B716-4439925EC2C5}" type="slidenum">
              <a:rPr lang="en-US" altLang="pt-BR" smtClean="0"/>
              <a:pPr/>
              <a:t>‹nº›</a:t>
            </a:fld>
            <a:endParaRPr lang="en-US" altLang="pt-BR"/>
          </a:p>
        </p:txBody>
      </p:sp>
    </p:spTree>
    <p:extLst>
      <p:ext uri="{BB962C8B-B14F-4D97-AF65-F5344CB8AC3E}">
        <p14:creationId xmlns:p14="http://schemas.microsoft.com/office/powerpoint/2010/main" val="32460608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r>
              <a:rPr lang="en-US" altLang="pt-BR"/>
              <a:t>August 2010</a:t>
            </a:r>
          </a:p>
        </p:txBody>
      </p:sp>
      <p:sp>
        <p:nvSpPr>
          <p:cNvPr id="5" name="Footer Placeholder 4"/>
          <p:cNvSpPr>
            <a:spLocks noGrp="1"/>
          </p:cNvSpPr>
          <p:nvPr>
            <p:ph type="ftr" sz="quarter" idx="11"/>
          </p:nvPr>
        </p:nvSpPr>
        <p:spPr/>
        <p:txBody>
          <a:bodyPr/>
          <a:lstStyle/>
          <a:p>
            <a:r>
              <a:rPr lang="en-US" altLang="pt-BR"/>
              <a:t>SPM User Basic Training</a:t>
            </a:r>
          </a:p>
        </p:txBody>
      </p:sp>
      <p:sp>
        <p:nvSpPr>
          <p:cNvPr id="6" name="Slide Number Placeholder 5"/>
          <p:cNvSpPr>
            <a:spLocks noGrp="1"/>
          </p:cNvSpPr>
          <p:nvPr>
            <p:ph type="sldNum" sz="quarter" idx="12"/>
          </p:nvPr>
        </p:nvSpPr>
        <p:spPr/>
        <p:txBody>
          <a:bodyPr/>
          <a:lstStyle/>
          <a:p>
            <a:r>
              <a:rPr lang="en-US" altLang="pt-BR"/>
              <a:t>Page </a:t>
            </a:r>
            <a:fld id="{4E4EEC61-3CD9-4EC4-9E68-E37BBB061A91}" type="slidenum">
              <a:rPr lang="en-US" altLang="pt-BR" smtClean="0"/>
              <a:pPr/>
              <a:t>‹nº›</a:t>
            </a:fld>
            <a:endParaRPr lang="en-US" altLang="pt-BR"/>
          </a:p>
        </p:txBody>
      </p:sp>
    </p:spTree>
    <p:extLst>
      <p:ext uri="{BB962C8B-B14F-4D97-AF65-F5344CB8AC3E}">
        <p14:creationId xmlns:p14="http://schemas.microsoft.com/office/powerpoint/2010/main" val="30442034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r>
              <a:rPr lang="en-US" altLang="pt-BR"/>
              <a:t>August 2010</a:t>
            </a:r>
          </a:p>
        </p:txBody>
      </p:sp>
      <p:sp>
        <p:nvSpPr>
          <p:cNvPr id="5" name="Footer Placeholder 4"/>
          <p:cNvSpPr>
            <a:spLocks noGrp="1"/>
          </p:cNvSpPr>
          <p:nvPr>
            <p:ph type="ftr" sz="quarter" idx="11"/>
          </p:nvPr>
        </p:nvSpPr>
        <p:spPr/>
        <p:txBody>
          <a:bodyPr/>
          <a:lstStyle/>
          <a:p>
            <a:r>
              <a:rPr lang="en-US" altLang="pt-BR"/>
              <a:t>SPM User Basic Training</a:t>
            </a:r>
          </a:p>
        </p:txBody>
      </p:sp>
      <p:sp>
        <p:nvSpPr>
          <p:cNvPr id="6" name="Slide Number Placeholder 5"/>
          <p:cNvSpPr>
            <a:spLocks noGrp="1"/>
          </p:cNvSpPr>
          <p:nvPr>
            <p:ph type="sldNum" sz="quarter" idx="12"/>
          </p:nvPr>
        </p:nvSpPr>
        <p:spPr/>
        <p:txBody>
          <a:bodyPr/>
          <a:lstStyle/>
          <a:p>
            <a:r>
              <a:rPr lang="en-US" altLang="pt-BR"/>
              <a:t>Page </a:t>
            </a:r>
            <a:fld id="{A9DE6D4A-C762-4378-BA90-334BAA2E70E7}" type="slidenum">
              <a:rPr lang="en-US" altLang="pt-BR" smtClean="0"/>
              <a:pPr/>
              <a:t>‹nº›</a:t>
            </a:fld>
            <a:endParaRPr lang="en-US" altLang="pt-BR"/>
          </a:p>
        </p:txBody>
      </p:sp>
    </p:spTree>
    <p:extLst>
      <p:ext uri="{BB962C8B-B14F-4D97-AF65-F5344CB8AC3E}">
        <p14:creationId xmlns:p14="http://schemas.microsoft.com/office/powerpoint/2010/main" val="42614222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r>
              <a:rPr lang="en-US" altLang="pt-BR"/>
              <a:t>August 2010</a:t>
            </a:r>
          </a:p>
        </p:txBody>
      </p:sp>
      <p:sp>
        <p:nvSpPr>
          <p:cNvPr id="5" name="Footer Placeholder 4"/>
          <p:cNvSpPr>
            <a:spLocks noGrp="1"/>
          </p:cNvSpPr>
          <p:nvPr>
            <p:ph type="ftr" sz="quarter" idx="11"/>
          </p:nvPr>
        </p:nvSpPr>
        <p:spPr/>
        <p:txBody>
          <a:bodyPr/>
          <a:lstStyle/>
          <a:p>
            <a:r>
              <a:rPr lang="en-US" altLang="pt-BR"/>
              <a:t>SPM Users Basic Training</a:t>
            </a:r>
          </a:p>
          <a:p>
            <a:endParaRPr lang="en-US" altLang="pt-BR"/>
          </a:p>
        </p:txBody>
      </p:sp>
      <p:sp>
        <p:nvSpPr>
          <p:cNvPr id="6" name="Slide Number Placeholder 5"/>
          <p:cNvSpPr>
            <a:spLocks noGrp="1"/>
          </p:cNvSpPr>
          <p:nvPr>
            <p:ph type="sldNum" sz="quarter" idx="12"/>
          </p:nvPr>
        </p:nvSpPr>
        <p:spPr/>
        <p:txBody>
          <a:bodyPr/>
          <a:lstStyle/>
          <a:p>
            <a:r>
              <a:rPr lang="en-US" altLang="pt-BR"/>
              <a:t>Page </a:t>
            </a:r>
            <a:fld id="{5E828DB1-BB2C-4C85-B497-BA66E562441E}" type="slidenum">
              <a:rPr lang="en-US" altLang="pt-BR" smtClean="0"/>
              <a:pPr/>
              <a:t>‹nº›</a:t>
            </a:fld>
            <a:endParaRPr lang="en-US" altLang="pt-BR"/>
          </a:p>
        </p:txBody>
      </p:sp>
    </p:spTree>
    <p:extLst>
      <p:ext uri="{BB962C8B-B14F-4D97-AF65-F5344CB8AC3E}">
        <p14:creationId xmlns:p14="http://schemas.microsoft.com/office/powerpoint/2010/main" val="2317995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r>
              <a:rPr lang="en-US" altLang="pt-BR"/>
              <a:t>August 2010</a:t>
            </a:r>
          </a:p>
        </p:txBody>
      </p:sp>
      <p:sp>
        <p:nvSpPr>
          <p:cNvPr id="5" name="Footer Placeholder 4"/>
          <p:cNvSpPr>
            <a:spLocks noGrp="1"/>
          </p:cNvSpPr>
          <p:nvPr>
            <p:ph type="ftr" sz="quarter" idx="11"/>
          </p:nvPr>
        </p:nvSpPr>
        <p:spPr/>
        <p:txBody>
          <a:bodyPr/>
          <a:lstStyle/>
          <a:p>
            <a:r>
              <a:rPr lang="en-US" altLang="pt-BR"/>
              <a:t>SPM Users Basic Training</a:t>
            </a:r>
          </a:p>
          <a:p>
            <a:endParaRPr lang="en-US" altLang="pt-BR"/>
          </a:p>
        </p:txBody>
      </p:sp>
      <p:sp>
        <p:nvSpPr>
          <p:cNvPr id="6" name="Slide Number Placeholder 5"/>
          <p:cNvSpPr>
            <a:spLocks noGrp="1"/>
          </p:cNvSpPr>
          <p:nvPr>
            <p:ph type="sldNum" sz="quarter" idx="12"/>
          </p:nvPr>
        </p:nvSpPr>
        <p:spPr/>
        <p:txBody>
          <a:bodyPr/>
          <a:lstStyle/>
          <a:p>
            <a:r>
              <a:rPr lang="en-US" altLang="pt-BR"/>
              <a:t>Page </a:t>
            </a:r>
            <a:fld id="{8513EF41-38FC-4194-AD7B-8680A1FDC1EE}" type="slidenum">
              <a:rPr lang="en-US" altLang="pt-BR" smtClean="0"/>
              <a:pPr/>
              <a:t>‹nº›</a:t>
            </a:fld>
            <a:endParaRPr lang="en-US" altLang="pt-BR"/>
          </a:p>
        </p:txBody>
      </p:sp>
    </p:spTree>
    <p:extLst>
      <p:ext uri="{BB962C8B-B14F-4D97-AF65-F5344CB8AC3E}">
        <p14:creationId xmlns:p14="http://schemas.microsoft.com/office/powerpoint/2010/main" val="2868342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r>
              <a:rPr lang="en-US" altLang="pt-BR"/>
              <a:t>August 2010</a:t>
            </a:r>
          </a:p>
        </p:txBody>
      </p:sp>
      <p:sp>
        <p:nvSpPr>
          <p:cNvPr id="5" name="Footer Placeholder 4"/>
          <p:cNvSpPr>
            <a:spLocks noGrp="1"/>
          </p:cNvSpPr>
          <p:nvPr>
            <p:ph type="ftr" sz="quarter" idx="11"/>
          </p:nvPr>
        </p:nvSpPr>
        <p:spPr/>
        <p:txBody>
          <a:bodyPr/>
          <a:lstStyle/>
          <a:p>
            <a:r>
              <a:rPr lang="en-US" altLang="pt-BR"/>
              <a:t>SPM Users Basic Training</a:t>
            </a:r>
          </a:p>
          <a:p>
            <a:endParaRPr lang="en-US" altLang="pt-BR"/>
          </a:p>
        </p:txBody>
      </p:sp>
      <p:sp>
        <p:nvSpPr>
          <p:cNvPr id="6" name="Slide Number Placeholder 5"/>
          <p:cNvSpPr>
            <a:spLocks noGrp="1"/>
          </p:cNvSpPr>
          <p:nvPr>
            <p:ph type="sldNum" sz="quarter" idx="12"/>
          </p:nvPr>
        </p:nvSpPr>
        <p:spPr/>
        <p:txBody>
          <a:bodyPr/>
          <a:lstStyle/>
          <a:p>
            <a:r>
              <a:rPr lang="en-US" altLang="pt-BR"/>
              <a:t>Page </a:t>
            </a:r>
            <a:fld id="{107A226C-FB53-4811-97F7-587437C2E576}" type="slidenum">
              <a:rPr lang="en-US" altLang="pt-BR" smtClean="0"/>
              <a:pPr/>
              <a:t>‹nº›</a:t>
            </a:fld>
            <a:endParaRPr lang="en-US" altLang="pt-BR"/>
          </a:p>
        </p:txBody>
      </p:sp>
    </p:spTree>
    <p:extLst>
      <p:ext uri="{BB962C8B-B14F-4D97-AF65-F5344CB8AC3E}">
        <p14:creationId xmlns:p14="http://schemas.microsoft.com/office/powerpoint/2010/main" val="42222376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r>
              <a:rPr lang="en-US" altLang="pt-BR"/>
              <a:t>August 2010</a:t>
            </a:r>
          </a:p>
        </p:txBody>
      </p:sp>
      <p:sp>
        <p:nvSpPr>
          <p:cNvPr id="6" name="Footer Placeholder 5"/>
          <p:cNvSpPr>
            <a:spLocks noGrp="1"/>
          </p:cNvSpPr>
          <p:nvPr>
            <p:ph type="ftr" sz="quarter" idx="11"/>
          </p:nvPr>
        </p:nvSpPr>
        <p:spPr/>
        <p:txBody>
          <a:bodyPr/>
          <a:lstStyle/>
          <a:p>
            <a:r>
              <a:rPr lang="en-US" altLang="pt-BR"/>
              <a:t>SPM Users Basic Training</a:t>
            </a:r>
          </a:p>
          <a:p>
            <a:endParaRPr lang="en-US" altLang="pt-BR"/>
          </a:p>
        </p:txBody>
      </p:sp>
      <p:sp>
        <p:nvSpPr>
          <p:cNvPr id="7" name="Slide Number Placeholder 6"/>
          <p:cNvSpPr>
            <a:spLocks noGrp="1"/>
          </p:cNvSpPr>
          <p:nvPr>
            <p:ph type="sldNum" sz="quarter" idx="12"/>
          </p:nvPr>
        </p:nvSpPr>
        <p:spPr/>
        <p:txBody>
          <a:bodyPr/>
          <a:lstStyle/>
          <a:p>
            <a:r>
              <a:rPr lang="en-US" altLang="pt-BR"/>
              <a:t>Page </a:t>
            </a:r>
            <a:fld id="{817D0B42-26C8-4A01-9EA5-1AB113E000BE}" type="slidenum">
              <a:rPr lang="en-US" altLang="pt-BR" smtClean="0"/>
              <a:pPr/>
              <a:t>‹nº›</a:t>
            </a:fld>
            <a:endParaRPr lang="en-US" altLang="pt-BR"/>
          </a:p>
        </p:txBody>
      </p:sp>
    </p:spTree>
    <p:extLst>
      <p:ext uri="{BB962C8B-B14F-4D97-AF65-F5344CB8AC3E}">
        <p14:creationId xmlns:p14="http://schemas.microsoft.com/office/powerpoint/2010/main" val="36690948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r>
              <a:rPr lang="en-US" altLang="pt-BR"/>
              <a:t>August 2010</a:t>
            </a:r>
          </a:p>
        </p:txBody>
      </p:sp>
      <p:sp>
        <p:nvSpPr>
          <p:cNvPr id="8" name="Footer Placeholder 7"/>
          <p:cNvSpPr>
            <a:spLocks noGrp="1"/>
          </p:cNvSpPr>
          <p:nvPr>
            <p:ph type="ftr" sz="quarter" idx="11"/>
          </p:nvPr>
        </p:nvSpPr>
        <p:spPr/>
        <p:txBody>
          <a:bodyPr/>
          <a:lstStyle/>
          <a:p>
            <a:r>
              <a:rPr lang="en-US" altLang="pt-BR"/>
              <a:t>SPM Users Basic Training</a:t>
            </a:r>
          </a:p>
          <a:p>
            <a:endParaRPr lang="en-US" altLang="pt-BR"/>
          </a:p>
        </p:txBody>
      </p:sp>
      <p:sp>
        <p:nvSpPr>
          <p:cNvPr id="9" name="Slide Number Placeholder 8"/>
          <p:cNvSpPr>
            <a:spLocks noGrp="1"/>
          </p:cNvSpPr>
          <p:nvPr>
            <p:ph type="sldNum" sz="quarter" idx="12"/>
          </p:nvPr>
        </p:nvSpPr>
        <p:spPr/>
        <p:txBody>
          <a:bodyPr/>
          <a:lstStyle/>
          <a:p>
            <a:r>
              <a:rPr lang="en-US" altLang="pt-BR"/>
              <a:t>Page </a:t>
            </a:r>
            <a:fld id="{5E07C9E9-61E8-4424-A688-567A2863353A}" type="slidenum">
              <a:rPr lang="en-US" altLang="pt-BR" smtClean="0"/>
              <a:pPr/>
              <a:t>‹nº›</a:t>
            </a:fld>
            <a:endParaRPr lang="en-US" altLang="pt-BR"/>
          </a:p>
        </p:txBody>
      </p:sp>
    </p:spTree>
    <p:extLst>
      <p:ext uri="{BB962C8B-B14F-4D97-AF65-F5344CB8AC3E}">
        <p14:creationId xmlns:p14="http://schemas.microsoft.com/office/powerpoint/2010/main" val="24983681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r>
              <a:rPr lang="en-US" altLang="pt-BR"/>
              <a:t>August 2010</a:t>
            </a:r>
          </a:p>
        </p:txBody>
      </p:sp>
      <p:sp>
        <p:nvSpPr>
          <p:cNvPr id="4" name="Footer Placeholder 3"/>
          <p:cNvSpPr>
            <a:spLocks noGrp="1"/>
          </p:cNvSpPr>
          <p:nvPr>
            <p:ph type="ftr" sz="quarter" idx="11"/>
          </p:nvPr>
        </p:nvSpPr>
        <p:spPr/>
        <p:txBody>
          <a:bodyPr/>
          <a:lstStyle/>
          <a:p>
            <a:r>
              <a:rPr lang="en-US" altLang="pt-BR"/>
              <a:t>SPM Users Basic Training</a:t>
            </a:r>
          </a:p>
          <a:p>
            <a:endParaRPr lang="en-US" altLang="pt-BR"/>
          </a:p>
        </p:txBody>
      </p:sp>
      <p:sp>
        <p:nvSpPr>
          <p:cNvPr id="5" name="Slide Number Placeholder 4"/>
          <p:cNvSpPr>
            <a:spLocks noGrp="1"/>
          </p:cNvSpPr>
          <p:nvPr>
            <p:ph type="sldNum" sz="quarter" idx="12"/>
          </p:nvPr>
        </p:nvSpPr>
        <p:spPr/>
        <p:txBody>
          <a:bodyPr/>
          <a:lstStyle/>
          <a:p>
            <a:r>
              <a:rPr lang="en-US" altLang="pt-BR"/>
              <a:t>Page </a:t>
            </a:r>
            <a:fld id="{0FA71BAE-7E83-475C-8AA1-CDC9A3FE44DA}" type="slidenum">
              <a:rPr lang="en-US" altLang="pt-BR" smtClean="0"/>
              <a:pPr/>
              <a:t>‹nº›</a:t>
            </a:fld>
            <a:endParaRPr lang="en-US" altLang="pt-BR"/>
          </a:p>
        </p:txBody>
      </p:sp>
    </p:spTree>
    <p:extLst>
      <p:ext uri="{BB962C8B-B14F-4D97-AF65-F5344CB8AC3E}">
        <p14:creationId xmlns:p14="http://schemas.microsoft.com/office/powerpoint/2010/main" val="2317657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r>
              <a:rPr lang="en-US" altLang="pt-BR"/>
              <a:t>August 2010</a:t>
            </a:r>
          </a:p>
        </p:txBody>
      </p:sp>
      <p:sp>
        <p:nvSpPr>
          <p:cNvPr id="6" name="Footer Placeholder 5"/>
          <p:cNvSpPr>
            <a:spLocks noGrp="1"/>
          </p:cNvSpPr>
          <p:nvPr>
            <p:ph type="ftr" sz="quarter" idx="11"/>
          </p:nvPr>
        </p:nvSpPr>
        <p:spPr/>
        <p:txBody>
          <a:bodyPr/>
          <a:lstStyle/>
          <a:p>
            <a:r>
              <a:rPr lang="en-US" altLang="pt-BR"/>
              <a:t>SPM Users Basic Training</a:t>
            </a:r>
          </a:p>
          <a:p>
            <a:endParaRPr lang="en-US" altLang="pt-BR"/>
          </a:p>
        </p:txBody>
      </p:sp>
      <p:sp>
        <p:nvSpPr>
          <p:cNvPr id="7" name="Slide Number Placeholder 6"/>
          <p:cNvSpPr>
            <a:spLocks noGrp="1"/>
          </p:cNvSpPr>
          <p:nvPr>
            <p:ph type="sldNum" sz="quarter" idx="12"/>
          </p:nvPr>
        </p:nvSpPr>
        <p:spPr/>
        <p:txBody>
          <a:bodyPr/>
          <a:lstStyle/>
          <a:p>
            <a:r>
              <a:rPr lang="en-US" altLang="pt-BR"/>
              <a:t>Page </a:t>
            </a:r>
            <a:fld id="{BA2DB635-7F91-46C7-B21E-DA15FC861E51}" type="slidenum">
              <a:rPr lang="en-US" altLang="pt-BR" smtClean="0"/>
              <a:pPr/>
              <a:t>‹nº›</a:t>
            </a:fld>
            <a:endParaRPr lang="en-US" altLang="pt-BR"/>
          </a:p>
        </p:txBody>
      </p:sp>
    </p:spTree>
    <p:extLst>
      <p:ext uri="{BB962C8B-B14F-4D97-AF65-F5344CB8AC3E}">
        <p14:creationId xmlns:p14="http://schemas.microsoft.com/office/powerpoint/2010/main" val="4413447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pt-BR"/>
              <a:t>August 2010</a:t>
            </a:r>
          </a:p>
        </p:txBody>
      </p:sp>
      <p:sp>
        <p:nvSpPr>
          <p:cNvPr id="3" name="Footer Placeholder 2"/>
          <p:cNvSpPr>
            <a:spLocks noGrp="1"/>
          </p:cNvSpPr>
          <p:nvPr>
            <p:ph type="ftr" sz="quarter" idx="11"/>
          </p:nvPr>
        </p:nvSpPr>
        <p:spPr/>
        <p:txBody>
          <a:bodyPr/>
          <a:lstStyle/>
          <a:p>
            <a:r>
              <a:rPr lang="en-US" altLang="pt-BR"/>
              <a:t>SPM Users Basic Training</a:t>
            </a:r>
          </a:p>
          <a:p>
            <a:endParaRPr lang="en-US" altLang="pt-BR"/>
          </a:p>
        </p:txBody>
      </p:sp>
      <p:sp>
        <p:nvSpPr>
          <p:cNvPr id="4" name="Slide Number Placeholder 3"/>
          <p:cNvSpPr>
            <a:spLocks noGrp="1"/>
          </p:cNvSpPr>
          <p:nvPr>
            <p:ph type="sldNum" sz="quarter" idx="12"/>
          </p:nvPr>
        </p:nvSpPr>
        <p:spPr/>
        <p:txBody>
          <a:bodyPr/>
          <a:lstStyle/>
          <a:p>
            <a:r>
              <a:rPr lang="en-US" altLang="pt-BR"/>
              <a:t>Page </a:t>
            </a:r>
            <a:fld id="{21C5D1F7-9A85-4D5C-9F71-48260A84C333}" type="slidenum">
              <a:rPr lang="en-US" altLang="pt-BR" smtClean="0"/>
              <a:pPr/>
              <a:t>‹nº›</a:t>
            </a:fld>
            <a:endParaRPr lang="en-US" altLang="pt-BR"/>
          </a:p>
        </p:txBody>
      </p:sp>
    </p:spTree>
    <p:extLst>
      <p:ext uri="{BB962C8B-B14F-4D97-AF65-F5344CB8AC3E}">
        <p14:creationId xmlns:p14="http://schemas.microsoft.com/office/powerpoint/2010/main" val="2514366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r>
              <a:rPr lang="en-US" altLang="pt-BR"/>
              <a:t>August 2010</a:t>
            </a:r>
          </a:p>
        </p:txBody>
      </p:sp>
      <p:sp>
        <p:nvSpPr>
          <p:cNvPr id="6" name="Footer Placeholder 5"/>
          <p:cNvSpPr>
            <a:spLocks noGrp="1"/>
          </p:cNvSpPr>
          <p:nvPr>
            <p:ph type="ftr" sz="quarter" idx="11"/>
          </p:nvPr>
        </p:nvSpPr>
        <p:spPr/>
        <p:txBody>
          <a:bodyPr/>
          <a:lstStyle/>
          <a:p>
            <a:r>
              <a:rPr lang="en-US" altLang="pt-BR"/>
              <a:t>SPM Users Basic Training</a:t>
            </a:r>
          </a:p>
          <a:p>
            <a:endParaRPr lang="en-US" altLang="pt-BR"/>
          </a:p>
        </p:txBody>
      </p:sp>
      <p:sp>
        <p:nvSpPr>
          <p:cNvPr id="7" name="Slide Number Placeholder 6"/>
          <p:cNvSpPr>
            <a:spLocks noGrp="1"/>
          </p:cNvSpPr>
          <p:nvPr>
            <p:ph type="sldNum" sz="quarter" idx="12"/>
          </p:nvPr>
        </p:nvSpPr>
        <p:spPr/>
        <p:txBody>
          <a:bodyPr/>
          <a:lstStyle/>
          <a:p>
            <a:r>
              <a:rPr lang="en-US" altLang="pt-BR"/>
              <a:t>Page </a:t>
            </a:r>
            <a:fld id="{C9F842EA-642E-42FD-92B0-35EAAB97DEA8}" type="slidenum">
              <a:rPr lang="en-US" altLang="pt-BR" smtClean="0"/>
              <a:pPr/>
              <a:t>‹nº›</a:t>
            </a:fld>
            <a:endParaRPr lang="en-US" altLang="pt-BR"/>
          </a:p>
        </p:txBody>
      </p:sp>
    </p:spTree>
    <p:extLst>
      <p:ext uri="{BB962C8B-B14F-4D97-AF65-F5344CB8AC3E}">
        <p14:creationId xmlns:p14="http://schemas.microsoft.com/office/powerpoint/2010/main" val="2455003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r>
              <a:rPr lang="en-US" altLang="pt-BR"/>
              <a:t>August 2010</a:t>
            </a:r>
          </a:p>
        </p:txBody>
      </p:sp>
      <p:sp>
        <p:nvSpPr>
          <p:cNvPr id="6" name="Footer Placeholder 5"/>
          <p:cNvSpPr>
            <a:spLocks noGrp="1"/>
          </p:cNvSpPr>
          <p:nvPr>
            <p:ph type="ftr" sz="quarter" idx="11"/>
          </p:nvPr>
        </p:nvSpPr>
        <p:spPr/>
        <p:txBody>
          <a:bodyPr/>
          <a:lstStyle/>
          <a:p>
            <a:r>
              <a:rPr lang="en-US" altLang="pt-BR"/>
              <a:t>SPM Users Basic Training</a:t>
            </a:r>
          </a:p>
          <a:p>
            <a:endParaRPr lang="en-US" altLang="pt-BR"/>
          </a:p>
        </p:txBody>
      </p:sp>
      <p:sp>
        <p:nvSpPr>
          <p:cNvPr id="7" name="Slide Number Placeholder 6"/>
          <p:cNvSpPr>
            <a:spLocks noGrp="1"/>
          </p:cNvSpPr>
          <p:nvPr>
            <p:ph type="sldNum" sz="quarter" idx="12"/>
          </p:nvPr>
        </p:nvSpPr>
        <p:spPr/>
        <p:txBody>
          <a:bodyPr/>
          <a:lstStyle/>
          <a:p>
            <a:r>
              <a:rPr lang="en-US" altLang="pt-BR"/>
              <a:t>Page </a:t>
            </a:r>
            <a:fld id="{5348D818-04DF-46C4-9F68-6CA1EC3ADBE4}" type="slidenum">
              <a:rPr lang="en-US" altLang="pt-BR" smtClean="0"/>
              <a:pPr/>
              <a:t>‹nº›</a:t>
            </a:fld>
            <a:endParaRPr lang="en-US" altLang="pt-BR"/>
          </a:p>
        </p:txBody>
      </p:sp>
    </p:spTree>
    <p:extLst>
      <p:ext uri="{BB962C8B-B14F-4D97-AF65-F5344CB8AC3E}">
        <p14:creationId xmlns:p14="http://schemas.microsoft.com/office/powerpoint/2010/main" val="1641575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r>
              <a:rPr lang="en-US" altLang="pt-BR"/>
              <a:t>August 2010</a:t>
            </a:r>
          </a:p>
        </p:txBody>
      </p:sp>
      <p:sp>
        <p:nvSpPr>
          <p:cNvPr id="5" name="Footer Placeholder 4"/>
          <p:cNvSpPr>
            <a:spLocks noGrp="1"/>
          </p:cNvSpPr>
          <p:nvPr>
            <p:ph type="ftr" sz="quarter" idx="11"/>
          </p:nvPr>
        </p:nvSpPr>
        <p:spPr/>
        <p:txBody>
          <a:bodyPr/>
          <a:lstStyle/>
          <a:p>
            <a:r>
              <a:rPr lang="en-US" altLang="pt-BR"/>
              <a:t>SPM Users Basic Training</a:t>
            </a:r>
          </a:p>
          <a:p>
            <a:endParaRPr lang="en-US" altLang="pt-BR"/>
          </a:p>
        </p:txBody>
      </p:sp>
      <p:sp>
        <p:nvSpPr>
          <p:cNvPr id="6" name="Slide Number Placeholder 5"/>
          <p:cNvSpPr>
            <a:spLocks noGrp="1"/>
          </p:cNvSpPr>
          <p:nvPr>
            <p:ph type="sldNum" sz="quarter" idx="12"/>
          </p:nvPr>
        </p:nvSpPr>
        <p:spPr/>
        <p:txBody>
          <a:bodyPr/>
          <a:lstStyle/>
          <a:p>
            <a:r>
              <a:rPr lang="en-US" altLang="pt-BR"/>
              <a:t>Page </a:t>
            </a:r>
            <a:fld id="{F5CBFF05-4D5F-4DF5-A7B1-F971A6FE098D}" type="slidenum">
              <a:rPr lang="en-US" altLang="pt-BR" smtClean="0"/>
              <a:pPr/>
              <a:t>‹nº›</a:t>
            </a:fld>
            <a:endParaRPr lang="en-US" altLang="pt-BR"/>
          </a:p>
        </p:txBody>
      </p:sp>
    </p:spTree>
    <p:extLst>
      <p:ext uri="{BB962C8B-B14F-4D97-AF65-F5344CB8AC3E}">
        <p14:creationId xmlns:p14="http://schemas.microsoft.com/office/powerpoint/2010/main" val="4020471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r>
              <a:rPr lang="en-US" altLang="pt-BR"/>
              <a:t>August 2010</a:t>
            </a:r>
          </a:p>
        </p:txBody>
      </p:sp>
      <p:sp>
        <p:nvSpPr>
          <p:cNvPr id="5" name="Footer Placeholder 4"/>
          <p:cNvSpPr>
            <a:spLocks noGrp="1"/>
          </p:cNvSpPr>
          <p:nvPr>
            <p:ph type="ftr" sz="quarter" idx="11"/>
          </p:nvPr>
        </p:nvSpPr>
        <p:spPr/>
        <p:txBody>
          <a:bodyPr/>
          <a:lstStyle/>
          <a:p>
            <a:r>
              <a:rPr lang="en-US" altLang="pt-BR"/>
              <a:t>SPM Users Basic Training</a:t>
            </a:r>
          </a:p>
          <a:p>
            <a:endParaRPr lang="en-US" altLang="pt-BR"/>
          </a:p>
        </p:txBody>
      </p:sp>
      <p:sp>
        <p:nvSpPr>
          <p:cNvPr id="6" name="Slide Number Placeholder 5"/>
          <p:cNvSpPr>
            <a:spLocks noGrp="1"/>
          </p:cNvSpPr>
          <p:nvPr>
            <p:ph type="sldNum" sz="quarter" idx="12"/>
          </p:nvPr>
        </p:nvSpPr>
        <p:spPr/>
        <p:txBody>
          <a:bodyPr/>
          <a:lstStyle/>
          <a:p>
            <a:r>
              <a:rPr lang="en-US" altLang="pt-BR"/>
              <a:t>Page </a:t>
            </a:r>
            <a:fld id="{7557E5BA-EDF8-4DE5-A5F0-CFA10E90EEFF}" type="slidenum">
              <a:rPr lang="en-US" altLang="pt-BR" smtClean="0"/>
              <a:pPr/>
              <a:t>‹nº›</a:t>
            </a:fld>
            <a:endParaRPr lang="en-US" altLang="pt-BR"/>
          </a:p>
        </p:txBody>
      </p:sp>
    </p:spTree>
    <p:extLst>
      <p:ext uri="{BB962C8B-B14F-4D97-AF65-F5344CB8AC3E}">
        <p14:creationId xmlns:p14="http://schemas.microsoft.com/office/powerpoint/2010/main" val="1064534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verTx">
  <p:cSld name="Título e Conteúdo em cima do Tex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767EFD-EF6C-47FB-989F-41BE2499D7BB}"/>
              </a:ext>
            </a:extLst>
          </p:cNvPr>
          <p:cNvSpPr>
            <a:spLocks noGrp="1"/>
          </p:cNvSpPr>
          <p:nvPr>
            <p:ph type="title"/>
          </p:nvPr>
        </p:nvSpPr>
        <p:spPr>
          <a:xfrm>
            <a:off x="609601" y="273050"/>
            <a:ext cx="10970684" cy="1143000"/>
          </a:xfrm>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9FFD3AA-B448-69D9-5412-FA88182C8C4C}"/>
              </a:ext>
            </a:extLst>
          </p:cNvPr>
          <p:cNvSpPr>
            <a:spLocks noGrp="1"/>
          </p:cNvSpPr>
          <p:nvPr>
            <p:ph sz="half" idx="1"/>
          </p:nvPr>
        </p:nvSpPr>
        <p:spPr>
          <a:xfrm>
            <a:off x="609601" y="1604963"/>
            <a:ext cx="10970684" cy="191135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0D5E2CE6-D018-C519-2154-08F189E4B970}"/>
              </a:ext>
            </a:extLst>
          </p:cNvPr>
          <p:cNvSpPr>
            <a:spLocks noGrp="1"/>
          </p:cNvSpPr>
          <p:nvPr>
            <p:ph type="body" sz="half" idx="2"/>
          </p:nvPr>
        </p:nvSpPr>
        <p:spPr>
          <a:xfrm>
            <a:off x="609601" y="3668713"/>
            <a:ext cx="10970684" cy="191135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Rodapé 4">
            <a:extLst>
              <a:ext uri="{FF2B5EF4-FFF2-40B4-BE49-F238E27FC236}">
                <a16:creationId xmlns:a16="http://schemas.microsoft.com/office/drawing/2014/main" id="{0AFECF60-8512-A41B-F85B-818401254715}"/>
              </a:ext>
            </a:extLst>
          </p:cNvPr>
          <p:cNvSpPr>
            <a:spLocks noGrp="1"/>
          </p:cNvSpPr>
          <p:nvPr>
            <p:ph type="ftr" idx="10"/>
          </p:nvPr>
        </p:nvSpPr>
        <p:spPr>
          <a:xfrm>
            <a:off x="9144001" y="6397625"/>
            <a:ext cx="2741084" cy="133350"/>
          </a:xfrm>
        </p:spPr>
        <p:txBody>
          <a:bodyPr/>
          <a:lstStyle>
            <a:lvl1pPr>
              <a:defRPr/>
            </a:lvl1pPr>
          </a:lstStyle>
          <a:p>
            <a:r>
              <a:rPr lang="en-US" altLang="pt-BR"/>
              <a:t>SPM Users Basic Training</a:t>
            </a:r>
          </a:p>
          <a:p>
            <a:endParaRPr lang="en-US" altLang="pt-BR"/>
          </a:p>
        </p:txBody>
      </p:sp>
      <p:sp>
        <p:nvSpPr>
          <p:cNvPr id="6" name="Espaço Reservado para Data 5">
            <a:extLst>
              <a:ext uri="{FF2B5EF4-FFF2-40B4-BE49-F238E27FC236}">
                <a16:creationId xmlns:a16="http://schemas.microsoft.com/office/drawing/2014/main" id="{76C4DC14-DAD4-1F25-6FBD-3462343ACA72}"/>
              </a:ext>
            </a:extLst>
          </p:cNvPr>
          <p:cNvSpPr>
            <a:spLocks noGrp="1"/>
          </p:cNvSpPr>
          <p:nvPr>
            <p:ph type="dt" idx="11"/>
          </p:nvPr>
        </p:nvSpPr>
        <p:spPr>
          <a:xfrm>
            <a:off x="10058401" y="6645276"/>
            <a:ext cx="1826684" cy="144463"/>
          </a:xfrm>
        </p:spPr>
        <p:txBody>
          <a:bodyPr/>
          <a:lstStyle>
            <a:lvl1pPr>
              <a:defRPr/>
            </a:lvl1pPr>
          </a:lstStyle>
          <a:p>
            <a:r>
              <a:rPr lang="en-US" altLang="pt-BR"/>
              <a:t>August 2010</a:t>
            </a:r>
          </a:p>
        </p:txBody>
      </p:sp>
      <p:sp>
        <p:nvSpPr>
          <p:cNvPr id="7" name="Espaço Reservado para Número de Slide 6">
            <a:extLst>
              <a:ext uri="{FF2B5EF4-FFF2-40B4-BE49-F238E27FC236}">
                <a16:creationId xmlns:a16="http://schemas.microsoft.com/office/drawing/2014/main" id="{4588402C-DE66-1566-9244-31DE3DE89535}"/>
              </a:ext>
            </a:extLst>
          </p:cNvPr>
          <p:cNvSpPr>
            <a:spLocks noGrp="1"/>
          </p:cNvSpPr>
          <p:nvPr>
            <p:ph type="sldNum" idx="12"/>
          </p:nvPr>
        </p:nvSpPr>
        <p:spPr>
          <a:xfrm>
            <a:off x="304801" y="6638926"/>
            <a:ext cx="817033" cy="150813"/>
          </a:xfrm>
        </p:spPr>
        <p:txBody>
          <a:bodyPr/>
          <a:lstStyle>
            <a:lvl1pPr>
              <a:defRPr/>
            </a:lvl1pPr>
          </a:lstStyle>
          <a:p>
            <a:r>
              <a:rPr lang="en-US" altLang="pt-BR"/>
              <a:t>Page </a:t>
            </a:r>
            <a:fld id="{C498F353-8C90-4E18-AA17-88BDF3D2F1AF}" type="slidenum">
              <a:rPr lang="en-US" altLang="pt-BR"/>
              <a:pPr/>
              <a:t>‹nº›</a:t>
            </a:fld>
            <a:endParaRPr lang="en-US" altLang="pt-BR"/>
          </a:p>
        </p:txBody>
      </p:sp>
    </p:spTree>
    <p:extLst>
      <p:ext uri="{BB962C8B-B14F-4D97-AF65-F5344CB8AC3E}">
        <p14:creationId xmlns:p14="http://schemas.microsoft.com/office/powerpoint/2010/main" val="2732530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r>
              <a:rPr lang="en-US" altLang="pt-BR"/>
              <a:t>August 2010</a:t>
            </a:r>
          </a:p>
        </p:txBody>
      </p:sp>
      <p:sp>
        <p:nvSpPr>
          <p:cNvPr id="8" name="Footer Placeholder 7"/>
          <p:cNvSpPr>
            <a:spLocks noGrp="1"/>
          </p:cNvSpPr>
          <p:nvPr>
            <p:ph type="ftr" sz="quarter" idx="11"/>
          </p:nvPr>
        </p:nvSpPr>
        <p:spPr/>
        <p:txBody>
          <a:bodyPr/>
          <a:lstStyle/>
          <a:p>
            <a:r>
              <a:rPr lang="en-US" altLang="pt-BR"/>
              <a:t>SPM Users Basic Training</a:t>
            </a:r>
          </a:p>
          <a:p>
            <a:endParaRPr lang="en-US" altLang="pt-BR"/>
          </a:p>
        </p:txBody>
      </p:sp>
      <p:sp>
        <p:nvSpPr>
          <p:cNvPr id="9" name="Slide Number Placeholder 8"/>
          <p:cNvSpPr>
            <a:spLocks noGrp="1"/>
          </p:cNvSpPr>
          <p:nvPr>
            <p:ph type="sldNum" sz="quarter" idx="12"/>
          </p:nvPr>
        </p:nvSpPr>
        <p:spPr/>
        <p:txBody>
          <a:bodyPr/>
          <a:lstStyle/>
          <a:p>
            <a:r>
              <a:rPr lang="en-US" altLang="pt-BR"/>
              <a:t>Page </a:t>
            </a:r>
            <a:fld id="{0F6D137C-B745-4325-A6CF-B55195261AED}" type="slidenum">
              <a:rPr lang="en-US" altLang="pt-BR" smtClean="0"/>
              <a:pPr/>
              <a:t>‹nº›</a:t>
            </a:fld>
            <a:endParaRPr lang="en-US" altLang="pt-BR"/>
          </a:p>
        </p:txBody>
      </p:sp>
    </p:spTree>
    <p:extLst>
      <p:ext uri="{BB962C8B-B14F-4D97-AF65-F5344CB8AC3E}">
        <p14:creationId xmlns:p14="http://schemas.microsoft.com/office/powerpoint/2010/main" val="726700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r>
              <a:rPr lang="en-US" altLang="pt-BR"/>
              <a:t>August 2010</a:t>
            </a:r>
          </a:p>
        </p:txBody>
      </p:sp>
      <p:sp>
        <p:nvSpPr>
          <p:cNvPr id="4" name="Footer Placeholder 3"/>
          <p:cNvSpPr>
            <a:spLocks noGrp="1"/>
          </p:cNvSpPr>
          <p:nvPr>
            <p:ph type="ftr" sz="quarter" idx="11"/>
          </p:nvPr>
        </p:nvSpPr>
        <p:spPr/>
        <p:txBody>
          <a:bodyPr/>
          <a:lstStyle/>
          <a:p>
            <a:r>
              <a:rPr lang="en-US" altLang="pt-BR"/>
              <a:t>SPM Users Basic Training</a:t>
            </a:r>
          </a:p>
          <a:p>
            <a:endParaRPr lang="en-US" altLang="pt-BR"/>
          </a:p>
        </p:txBody>
      </p:sp>
      <p:sp>
        <p:nvSpPr>
          <p:cNvPr id="5" name="Slide Number Placeholder 4"/>
          <p:cNvSpPr>
            <a:spLocks noGrp="1"/>
          </p:cNvSpPr>
          <p:nvPr>
            <p:ph type="sldNum" sz="quarter" idx="12"/>
          </p:nvPr>
        </p:nvSpPr>
        <p:spPr/>
        <p:txBody>
          <a:bodyPr/>
          <a:lstStyle/>
          <a:p>
            <a:r>
              <a:rPr lang="en-US" altLang="pt-BR"/>
              <a:t>Page </a:t>
            </a:r>
            <a:fld id="{1D2DF51F-8002-412C-B92C-A841F70BFA8A}" type="slidenum">
              <a:rPr lang="en-US" altLang="pt-BR" smtClean="0"/>
              <a:pPr/>
              <a:t>‹nº›</a:t>
            </a:fld>
            <a:endParaRPr lang="en-US" altLang="pt-BR"/>
          </a:p>
        </p:txBody>
      </p:sp>
    </p:spTree>
    <p:extLst>
      <p:ext uri="{BB962C8B-B14F-4D97-AF65-F5344CB8AC3E}">
        <p14:creationId xmlns:p14="http://schemas.microsoft.com/office/powerpoint/2010/main" val="73587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pt-BR"/>
              <a:t>August 2010</a:t>
            </a:r>
          </a:p>
        </p:txBody>
      </p:sp>
      <p:sp>
        <p:nvSpPr>
          <p:cNvPr id="3" name="Footer Placeholder 2"/>
          <p:cNvSpPr>
            <a:spLocks noGrp="1"/>
          </p:cNvSpPr>
          <p:nvPr>
            <p:ph type="ftr" sz="quarter" idx="11"/>
          </p:nvPr>
        </p:nvSpPr>
        <p:spPr/>
        <p:txBody>
          <a:bodyPr/>
          <a:lstStyle/>
          <a:p>
            <a:r>
              <a:rPr lang="en-US" altLang="pt-BR"/>
              <a:t>SPM Users Basic Training</a:t>
            </a:r>
          </a:p>
          <a:p>
            <a:endParaRPr lang="en-US" altLang="pt-BR"/>
          </a:p>
        </p:txBody>
      </p:sp>
      <p:sp>
        <p:nvSpPr>
          <p:cNvPr id="4" name="Slide Number Placeholder 3"/>
          <p:cNvSpPr>
            <a:spLocks noGrp="1"/>
          </p:cNvSpPr>
          <p:nvPr>
            <p:ph type="sldNum" sz="quarter" idx="12"/>
          </p:nvPr>
        </p:nvSpPr>
        <p:spPr/>
        <p:txBody>
          <a:bodyPr/>
          <a:lstStyle/>
          <a:p>
            <a:r>
              <a:rPr lang="en-US" altLang="pt-BR"/>
              <a:t>Page </a:t>
            </a:r>
            <a:fld id="{36ADF4A3-5EA9-465F-8F8C-06674934D90F}" type="slidenum">
              <a:rPr lang="en-US" altLang="pt-BR" smtClean="0"/>
              <a:pPr/>
              <a:t>‹nº›</a:t>
            </a:fld>
            <a:endParaRPr lang="en-US" altLang="pt-BR"/>
          </a:p>
        </p:txBody>
      </p:sp>
    </p:spTree>
    <p:extLst>
      <p:ext uri="{BB962C8B-B14F-4D97-AF65-F5344CB8AC3E}">
        <p14:creationId xmlns:p14="http://schemas.microsoft.com/office/powerpoint/2010/main" val="950576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r>
              <a:rPr lang="en-US" altLang="pt-BR"/>
              <a:t>August 2010</a:t>
            </a:r>
          </a:p>
        </p:txBody>
      </p:sp>
      <p:sp>
        <p:nvSpPr>
          <p:cNvPr id="6" name="Footer Placeholder 5"/>
          <p:cNvSpPr>
            <a:spLocks noGrp="1"/>
          </p:cNvSpPr>
          <p:nvPr>
            <p:ph type="ftr" sz="quarter" idx="11"/>
          </p:nvPr>
        </p:nvSpPr>
        <p:spPr/>
        <p:txBody>
          <a:bodyPr/>
          <a:lstStyle/>
          <a:p>
            <a:r>
              <a:rPr lang="en-US" altLang="pt-BR"/>
              <a:t>SPM Users Basic Training</a:t>
            </a:r>
          </a:p>
          <a:p>
            <a:endParaRPr lang="en-US" altLang="pt-BR"/>
          </a:p>
        </p:txBody>
      </p:sp>
      <p:sp>
        <p:nvSpPr>
          <p:cNvPr id="7" name="Slide Number Placeholder 6"/>
          <p:cNvSpPr>
            <a:spLocks noGrp="1"/>
          </p:cNvSpPr>
          <p:nvPr>
            <p:ph type="sldNum" sz="quarter" idx="12"/>
          </p:nvPr>
        </p:nvSpPr>
        <p:spPr/>
        <p:txBody>
          <a:bodyPr/>
          <a:lstStyle/>
          <a:p>
            <a:r>
              <a:rPr lang="en-US" altLang="pt-BR"/>
              <a:t>Page </a:t>
            </a:r>
            <a:fld id="{74D49B76-A296-4E7F-B4CB-DCC968EAA92F}" type="slidenum">
              <a:rPr lang="en-US" altLang="pt-BR" smtClean="0"/>
              <a:pPr/>
              <a:t>‹nº›</a:t>
            </a:fld>
            <a:endParaRPr lang="en-US" altLang="pt-BR"/>
          </a:p>
        </p:txBody>
      </p:sp>
    </p:spTree>
    <p:extLst>
      <p:ext uri="{BB962C8B-B14F-4D97-AF65-F5344CB8AC3E}">
        <p14:creationId xmlns:p14="http://schemas.microsoft.com/office/powerpoint/2010/main" val="2376010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r>
              <a:rPr lang="en-US" altLang="pt-BR"/>
              <a:t>August 2010</a:t>
            </a:r>
          </a:p>
        </p:txBody>
      </p:sp>
      <p:sp>
        <p:nvSpPr>
          <p:cNvPr id="6" name="Footer Placeholder 5"/>
          <p:cNvSpPr>
            <a:spLocks noGrp="1"/>
          </p:cNvSpPr>
          <p:nvPr>
            <p:ph type="ftr" sz="quarter" idx="11"/>
          </p:nvPr>
        </p:nvSpPr>
        <p:spPr/>
        <p:txBody>
          <a:bodyPr/>
          <a:lstStyle/>
          <a:p>
            <a:r>
              <a:rPr lang="en-US" altLang="pt-BR"/>
              <a:t>SPM Users Basic Training</a:t>
            </a:r>
          </a:p>
          <a:p>
            <a:endParaRPr lang="en-US" altLang="pt-BR"/>
          </a:p>
        </p:txBody>
      </p:sp>
      <p:sp>
        <p:nvSpPr>
          <p:cNvPr id="7" name="Slide Number Placeholder 6"/>
          <p:cNvSpPr>
            <a:spLocks noGrp="1"/>
          </p:cNvSpPr>
          <p:nvPr>
            <p:ph type="sldNum" sz="quarter" idx="12"/>
          </p:nvPr>
        </p:nvSpPr>
        <p:spPr/>
        <p:txBody>
          <a:bodyPr/>
          <a:lstStyle/>
          <a:p>
            <a:r>
              <a:rPr lang="en-US" altLang="pt-BR"/>
              <a:t>Page </a:t>
            </a:r>
            <a:fld id="{CCF95014-6C49-417B-8E4D-F7FB20CACE5E}" type="slidenum">
              <a:rPr lang="en-US" altLang="pt-BR" smtClean="0"/>
              <a:pPr/>
              <a:t>‹nº›</a:t>
            </a:fld>
            <a:endParaRPr lang="en-US" altLang="pt-BR"/>
          </a:p>
        </p:txBody>
      </p:sp>
    </p:spTree>
    <p:extLst>
      <p:ext uri="{BB962C8B-B14F-4D97-AF65-F5344CB8AC3E}">
        <p14:creationId xmlns:p14="http://schemas.microsoft.com/office/powerpoint/2010/main" val="285713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allpapertag.com/background-nanotechnology-hd"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allpapertag.com/background-nanotechnology-hd"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hyperlink" Target="https://wallpapertag.com/background-nanotechnology-hd" TargetMode="Externa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s://wallpapertag.com/background-nanotechnology-hd"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6000"/>
            <a:lum/>
            <a:extLst>
              <a:ext uri="{837473B0-CC2E-450A-ABE3-18F120FF3D39}">
                <a1611:picAttrSrcUrl xmlns:a1611="http://schemas.microsoft.com/office/drawing/2016/11/main" r:id="rId14"/>
              </a:ext>
            </a:extLst>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pt-BR"/>
              <a:t>August 2010</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pt-BR"/>
              <a:t>SPM User Basic Training</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pt-BR"/>
              <a:t>Page </a:t>
            </a:r>
            <a:fld id="{BAFCA9FD-4D04-49B6-B918-EB0DE2EA567B}" type="slidenum">
              <a:rPr lang="en-US" altLang="pt-BR" smtClean="0"/>
              <a:pPr/>
              <a:t>‹nº›</a:t>
            </a:fld>
            <a:endParaRPr lang="en-US" altLang="pt-BR"/>
          </a:p>
        </p:txBody>
      </p:sp>
    </p:spTree>
    <p:extLst>
      <p:ext uri="{BB962C8B-B14F-4D97-AF65-F5344CB8AC3E}">
        <p14:creationId xmlns:p14="http://schemas.microsoft.com/office/powerpoint/2010/main" val="2691150569"/>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6000"/>
            <a:lum/>
            <a:extLst>
              <a:ext uri="{837473B0-CC2E-450A-ABE3-18F120FF3D39}">
                <a1611:picAttrSrcUrl xmlns:a1611="http://schemas.microsoft.com/office/drawing/2016/11/main" r:id="rId14"/>
              </a:ext>
            </a:extLst>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pt-BR"/>
              <a:t>August 2010</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pt-BR"/>
              <a:t>SPM User Basic Training</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pt-BR"/>
              <a:t>Page </a:t>
            </a:r>
            <a:fld id="{BAFCA9FD-4D04-49B6-B918-EB0DE2EA567B}" type="slidenum">
              <a:rPr lang="en-US" altLang="pt-BR" smtClean="0"/>
              <a:pPr/>
              <a:t>‹nº›</a:t>
            </a:fld>
            <a:endParaRPr lang="en-US" altLang="pt-BR"/>
          </a:p>
        </p:txBody>
      </p:sp>
    </p:spTree>
    <p:extLst>
      <p:ext uri="{BB962C8B-B14F-4D97-AF65-F5344CB8AC3E}">
        <p14:creationId xmlns:p14="http://schemas.microsoft.com/office/powerpoint/2010/main" val="2125956847"/>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6000"/>
            <a:lum/>
            <a:extLst>
              <a:ext uri="{837473B0-CC2E-450A-ABE3-18F120FF3D39}">
                <a1611:picAttrSrcUrl xmlns:a1611="http://schemas.microsoft.com/office/drawing/2016/11/main" r:id="rId14"/>
              </a:ext>
            </a:extLst>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pt-BR"/>
              <a:t>August 2010</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pt-BR"/>
              <a:t>SPM User Basic Training</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pt-BR"/>
              <a:t>Page </a:t>
            </a:r>
            <a:fld id="{BAFCA9FD-4D04-49B6-B918-EB0DE2EA567B}" type="slidenum">
              <a:rPr lang="en-US" altLang="pt-BR" smtClean="0"/>
              <a:pPr/>
              <a:t>‹nº›</a:t>
            </a:fld>
            <a:endParaRPr lang="en-US" altLang="pt-BR"/>
          </a:p>
        </p:txBody>
      </p:sp>
    </p:spTree>
    <p:extLst>
      <p:ext uri="{BB962C8B-B14F-4D97-AF65-F5344CB8AC3E}">
        <p14:creationId xmlns:p14="http://schemas.microsoft.com/office/powerpoint/2010/main" val="3744799432"/>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86000"/>
            <a:lum/>
            <a:extLst>
              <a:ext uri="{837473B0-CC2E-450A-ABE3-18F120FF3D39}">
                <a1611:picAttrSrcUrl xmlns:a1611="http://schemas.microsoft.com/office/drawing/2016/11/main" r:id="rId15"/>
              </a:ext>
            </a:extLst>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pt-BR"/>
              <a:t>August 2010</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pt-BR"/>
              <a:t>SPM Users Basic Training</a:t>
            </a:r>
          </a:p>
          <a:p>
            <a:endParaRPr lang="en-US" altLang="pt-B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pt-BR"/>
              <a:t>Page </a:t>
            </a:r>
            <a:fld id="{B3E3B223-6571-4A84-9850-2556D56549E7}" type="slidenum">
              <a:rPr lang="en-US" altLang="pt-BR" smtClean="0"/>
              <a:pPr/>
              <a:t>‹nº›</a:t>
            </a:fld>
            <a:endParaRPr lang="en-US" altLang="pt-BR"/>
          </a:p>
        </p:txBody>
      </p:sp>
    </p:spTree>
    <p:extLst>
      <p:ext uri="{BB962C8B-B14F-4D97-AF65-F5344CB8AC3E}">
        <p14:creationId xmlns:p14="http://schemas.microsoft.com/office/powerpoint/2010/main" val="1496970761"/>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file:///E:\Transfert%20Arquivos%2016\AFM%202016\PhysRevLett.49.57.pdf" TargetMode="Externa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hyperlink" Target="http://agilent.cnpg.com/video/flatfiles/1458/"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http://prola.aps.org/abstract/PRL/v56/i9/p930_1" TargetMode="External"/><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www.sciencedirect.com/science/article/pii/0167258485910886" TargetMode="External"/><Relationship Id="rId5" Type="http://schemas.openxmlformats.org/officeDocument/2006/relationships/image" Target="../media/image3.jpeg"/><Relationship Id="rId4" Type="http://schemas.openxmlformats.org/officeDocument/2006/relationships/hyperlink" Target="http://dx.doi.org.ez42.periodicos.capes.gov.br/10.1063/1.338807"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hyperlink" Target="http://asdlib.org/onlineArticles/ecourseware/Bullen/SPMMethods.htm"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45.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2.xml"/><Relationship Id="rId1" Type="http://schemas.openxmlformats.org/officeDocument/2006/relationships/slideLayout" Target="../slideLayouts/slideLayout45.xml"/><Relationship Id="rId4" Type="http://schemas.openxmlformats.org/officeDocument/2006/relationships/image" Target="../media/image54.jp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45.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4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4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45.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45.xml"/><Relationship Id="rId5" Type="http://schemas.openxmlformats.org/officeDocument/2006/relationships/image" Target="../media/image74.png"/><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45.xml"/><Relationship Id="rId5" Type="http://schemas.openxmlformats.org/officeDocument/2006/relationships/image" Target="../media/image82.png"/><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a:extLst>
              <a:ext uri="{FF2B5EF4-FFF2-40B4-BE49-F238E27FC236}">
                <a16:creationId xmlns:a16="http://schemas.microsoft.com/office/drawing/2014/main" id="{3E9C8905-8D03-2BB9-62CC-0AD0677D4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3064" y="1749424"/>
            <a:ext cx="5441328" cy="43535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26" name="Text Box 2">
            <a:extLst>
              <a:ext uri="{FF2B5EF4-FFF2-40B4-BE49-F238E27FC236}">
                <a16:creationId xmlns:a16="http://schemas.microsoft.com/office/drawing/2014/main" id="{DA7699C5-087D-ECB2-F398-F83C7ADFDBB0}"/>
              </a:ext>
            </a:extLst>
          </p:cNvPr>
          <p:cNvSpPr txBox="1">
            <a:spLocks noChangeArrowheads="1"/>
          </p:cNvSpPr>
          <p:nvPr/>
        </p:nvSpPr>
        <p:spPr bwMode="auto">
          <a:xfrm>
            <a:off x="3035300" y="431800"/>
            <a:ext cx="6949132"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9892" rIns="90000" bIns="45000"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9pPr>
          </a:lstStyle>
          <a:p>
            <a:pPr algn="ctr" hangingPunct="1"/>
            <a:r>
              <a:rPr lang="en-US" altLang="pt-BR" sz="3200" b="1" dirty="0">
                <a:solidFill>
                  <a:schemeClr val="bg1"/>
                </a:solidFill>
                <a:effectLst>
                  <a:outerShdw blurRad="38100" dist="38100" dir="2700000" algn="tl">
                    <a:srgbClr val="C0C0C0"/>
                  </a:outerShdw>
                </a:effectLst>
              </a:rPr>
              <a:t>Scanning Probe Microscopy (SPM)</a:t>
            </a:r>
          </a:p>
        </p:txBody>
      </p:sp>
      <p:sp>
        <p:nvSpPr>
          <p:cNvPr id="2" name="Text Box 1">
            <a:extLst>
              <a:ext uri="{FF2B5EF4-FFF2-40B4-BE49-F238E27FC236}">
                <a16:creationId xmlns:a16="http://schemas.microsoft.com/office/drawing/2014/main" id="{DCE300A4-990F-E4C8-5118-3A28B81F6F3F}"/>
              </a:ext>
            </a:extLst>
          </p:cNvPr>
          <p:cNvSpPr txBox="1">
            <a:spLocks noChangeArrowheads="1"/>
          </p:cNvSpPr>
          <p:nvPr/>
        </p:nvSpPr>
        <p:spPr bwMode="auto">
          <a:xfrm>
            <a:off x="10458970" y="6584156"/>
            <a:ext cx="1371600" cy="146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October 2023 </a:t>
            </a:r>
          </a:p>
        </p:txBody>
      </p:sp>
      <p:sp>
        <p:nvSpPr>
          <p:cNvPr id="3" name="Text Box 2">
            <a:extLst>
              <a:ext uri="{FF2B5EF4-FFF2-40B4-BE49-F238E27FC236}">
                <a16:creationId xmlns:a16="http://schemas.microsoft.com/office/drawing/2014/main" id="{3CD96E97-2F26-1A06-D9D8-37E07161CF2E}"/>
              </a:ext>
            </a:extLst>
          </p:cNvPr>
          <p:cNvSpPr txBox="1">
            <a:spLocks noChangeArrowheads="1"/>
          </p:cNvSpPr>
          <p:nvPr/>
        </p:nvSpPr>
        <p:spPr bwMode="auto">
          <a:xfrm>
            <a:off x="9768408" y="6358731"/>
            <a:ext cx="2057400" cy="13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a:solidFill>
                  <a:srgbClr val="FFFFFF"/>
                </a:solidFill>
                <a:cs typeface="Segoe UI" panose="020B0502040204020203" pitchFamily="34" charset="0"/>
              </a:rPr>
              <a:t>SPM User Basic Training</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D8DB2C47-A2A6-7192-2B3C-5CA0D3C054E3}"/>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61441" name="Text Box 1">
            <a:extLst>
              <a:ext uri="{FF2B5EF4-FFF2-40B4-BE49-F238E27FC236}">
                <a16:creationId xmlns:a16="http://schemas.microsoft.com/office/drawing/2014/main" id="{2159B63C-FFCA-05A4-4FD4-9DA399972FCC}"/>
              </a:ext>
            </a:extLst>
          </p:cNvPr>
          <p:cNvSpPr txBox="1">
            <a:spLocks noChangeArrowheads="1"/>
          </p:cNvSpPr>
          <p:nvPr/>
        </p:nvSpPr>
        <p:spPr bwMode="auto">
          <a:xfrm>
            <a:off x="2670821" y="177801"/>
            <a:ext cx="7559675" cy="876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9pPr>
          </a:lstStyle>
          <a:p>
            <a:pPr algn="ctr">
              <a:lnSpc>
                <a:spcPct val="118000"/>
              </a:lnSpc>
            </a:pPr>
            <a:r>
              <a:rPr lang="en-US" altLang="pt-BR" sz="3200" b="1" dirty="0">
                <a:solidFill>
                  <a:srgbClr val="C00000"/>
                </a:solidFill>
                <a:effectLst>
                  <a:outerShdw blurRad="38100" dist="38100" dir="2700000" algn="tl">
                    <a:srgbClr val="C0C0C0"/>
                  </a:outerShdw>
                </a:effectLst>
                <a:latin typeface="Agilent-Bold" pitchFamily="32" charset="0"/>
                <a:cs typeface="Agilent-Bold" pitchFamily="32" charset="0"/>
              </a:rPr>
              <a:t>A Classification of SPM Techniques</a:t>
            </a:r>
          </a:p>
          <a:p>
            <a:pPr algn="ctr">
              <a:lnSpc>
                <a:spcPct val="118000"/>
              </a:lnSpc>
            </a:pPr>
            <a:endParaRPr lang="en-US" altLang="pt-BR" sz="3200" b="1" dirty="0">
              <a:solidFill>
                <a:srgbClr val="C00000"/>
              </a:solidFill>
              <a:latin typeface="Agilent-Bold" pitchFamily="32" charset="0"/>
              <a:cs typeface="Agilent-Bold" pitchFamily="32" charset="0"/>
            </a:endParaRPr>
          </a:p>
          <a:p>
            <a:pPr algn="ctr">
              <a:lnSpc>
                <a:spcPct val="118000"/>
              </a:lnSpc>
            </a:pPr>
            <a:endParaRPr lang="en-US" altLang="pt-BR" sz="3200" b="1" dirty="0">
              <a:solidFill>
                <a:srgbClr val="C00000"/>
              </a:solidFill>
              <a:latin typeface="Agilent-Bold" pitchFamily="32" charset="0"/>
              <a:cs typeface="Agilent-Bold" pitchFamily="32" charset="0"/>
            </a:endParaRPr>
          </a:p>
        </p:txBody>
      </p:sp>
      <p:pic>
        <p:nvPicPr>
          <p:cNvPr id="61442" name="Picture 2">
            <a:extLst>
              <a:ext uri="{FF2B5EF4-FFF2-40B4-BE49-F238E27FC236}">
                <a16:creationId xmlns:a16="http://schemas.microsoft.com/office/drawing/2014/main" id="{D147C7E9-97C8-3D62-2C7D-9E3D96A1A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6526" y="1589088"/>
            <a:ext cx="6594475" cy="3981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Box 1">
            <a:extLst>
              <a:ext uri="{FF2B5EF4-FFF2-40B4-BE49-F238E27FC236}">
                <a16:creationId xmlns:a16="http://schemas.microsoft.com/office/drawing/2014/main" id="{3AE364E6-1894-2F92-F958-2972C1CDF80D}"/>
              </a:ext>
            </a:extLst>
          </p:cNvPr>
          <p:cNvSpPr txBox="1">
            <a:spLocks noChangeArrowheads="1"/>
          </p:cNvSpPr>
          <p:nvPr/>
        </p:nvSpPr>
        <p:spPr bwMode="auto">
          <a:xfrm>
            <a:off x="617876" y="436562"/>
            <a:ext cx="843541" cy="1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October 2023 </a:t>
            </a:r>
          </a:p>
        </p:txBody>
      </p:sp>
      <p:sp>
        <p:nvSpPr>
          <p:cNvPr id="4" name="Text Box 2">
            <a:extLst>
              <a:ext uri="{FF2B5EF4-FFF2-40B4-BE49-F238E27FC236}">
                <a16:creationId xmlns:a16="http://schemas.microsoft.com/office/drawing/2014/main" id="{7213C365-DBB7-90EB-E84A-CD7A28D20478}"/>
              </a:ext>
            </a:extLst>
          </p:cNvPr>
          <p:cNvSpPr txBox="1">
            <a:spLocks noChangeArrowheads="1"/>
          </p:cNvSpPr>
          <p:nvPr/>
        </p:nvSpPr>
        <p:spPr bwMode="auto">
          <a:xfrm>
            <a:off x="191344" y="211137"/>
            <a:ext cx="1265312" cy="10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SPM User Basic Training</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BD1E330C-8C4D-D5D0-B01D-1E17C2A4002E}"/>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pic>
        <p:nvPicPr>
          <p:cNvPr id="62465" name="Picture 1">
            <a:extLst>
              <a:ext uri="{FF2B5EF4-FFF2-40B4-BE49-F238E27FC236}">
                <a16:creationId xmlns:a16="http://schemas.microsoft.com/office/drawing/2014/main" id="{0321478B-C28C-6DCD-5014-27D3000F3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7164" y="1620838"/>
            <a:ext cx="6746875" cy="3994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Box 1">
            <a:extLst>
              <a:ext uri="{FF2B5EF4-FFF2-40B4-BE49-F238E27FC236}">
                <a16:creationId xmlns:a16="http://schemas.microsoft.com/office/drawing/2014/main" id="{C6034289-E532-D965-1922-FD42A7C714AC}"/>
              </a:ext>
            </a:extLst>
          </p:cNvPr>
          <p:cNvSpPr txBox="1">
            <a:spLocks noChangeArrowheads="1"/>
          </p:cNvSpPr>
          <p:nvPr/>
        </p:nvSpPr>
        <p:spPr bwMode="auto">
          <a:xfrm>
            <a:off x="2670821" y="177801"/>
            <a:ext cx="7559675" cy="876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9pPr>
          </a:lstStyle>
          <a:p>
            <a:pPr algn="ctr">
              <a:lnSpc>
                <a:spcPct val="118000"/>
              </a:lnSpc>
            </a:pPr>
            <a:r>
              <a:rPr lang="en-US" altLang="pt-BR" sz="3200" b="1" dirty="0">
                <a:solidFill>
                  <a:srgbClr val="C00000"/>
                </a:solidFill>
                <a:effectLst>
                  <a:outerShdw blurRad="38100" dist="38100" dir="2700000" algn="tl">
                    <a:srgbClr val="C0C0C0"/>
                  </a:outerShdw>
                </a:effectLst>
                <a:latin typeface="Agilent-Bold" pitchFamily="32" charset="0"/>
                <a:cs typeface="Agilent-Bold" pitchFamily="32" charset="0"/>
              </a:rPr>
              <a:t>A Classification of SPM Techniques</a:t>
            </a:r>
          </a:p>
          <a:p>
            <a:pPr algn="ctr">
              <a:lnSpc>
                <a:spcPct val="118000"/>
              </a:lnSpc>
            </a:pPr>
            <a:endParaRPr lang="en-US" altLang="pt-BR" sz="3200" b="1" dirty="0">
              <a:solidFill>
                <a:srgbClr val="C00000"/>
              </a:solidFill>
              <a:latin typeface="Agilent-Bold" pitchFamily="32" charset="0"/>
              <a:cs typeface="Agilent-Bold" pitchFamily="32" charset="0"/>
            </a:endParaRPr>
          </a:p>
          <a:p>
            <a:pPr algn="ctr">
              <a:lnSpc>
                <a:spcPct val="118000"/>
              </a:lnSpc>
            </a:pPr>
            <a:endParaRPr lang="en-US" altLang="pt-BR" sz="3200" b="1" dirty="0">
              <a:solidFill>
                <a:srgbClr val="C00000"/>
              </a:solidFill>
              <a:latin typeface="Agilent-Bold" pitchFamily="32" charset="0"/>
              <a:cs typeface="Agilent-Bold" pitchFamily="32" charset="0"/>
            </a:endParaRPr>
          </a:p>
        </p:txBody>
      </p:sp>
      <p:sp>
        <p:nvSpPr>
          <p:cNvPr id="4" name="Text Box 1">
            <a:extLst>
              <a:ext uri="{FF2B5EF4-FFF2-40B4-BE49-F238E27FC236}">
                <a16:creationId xmlns:a16="http://schemas.microsoft.com/office/drawing/2014/main" id="{4E4AC3E5-573B-1615-D8C1-482BC09E21CF}"/>
              </a:ext>
            </a:extLst>
          </p:cNvPr>
          <p:cNvSpPr txBox="1">
            <a:spLocks noChangeArrowheads="1"/>
          </p:cNvSpPr>
          <p:nvPr/>
        </p:nvSpPr>
        <p:spPr bwMode="auto">
          <a:xfrm>
            <a:off x="617876" y="436562"/>
            <a:ext cx="843541" cy="1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October 2023 </a:t>
            </a:r>
          </a:p>
        </p:txBody>
      </p:sp>
      <p:sp>
        <p:nvSpPr>
          <p:cNvPr id="5" name="Text Box 2">
            <a:extLst>
              <a:ext uri="{FF2B5EF4-FFF2-40B4-BE49-F238E27FC236}">
                <a16:creationId xmlns:a16="http://schemas.microsoft.com/office/drawing/2014/main" id="{EE328E76-4606-6076-B3EE-11955066911B}"/>
              </a:ext>
            </a:extLst>
          </p:cNvPr>
          <p:cNvSpPr txBox="1">
            <a:spLocks noChangeArrowheads="1"/>
          </p:cNvSpPr>
          <p:nvPr/>
        </p:nvSpPr>
        <p:spPr bwMode="auto">
          <a:xfrm>
            <a:off x="191344" y="211137"/>
            <a:ext cx="1265312" cy="10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SPM User Basic Training</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52C1F423-6E92-7DF5-5689-70A520D0B6C2}"/>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63489" name="Text Box 1">
            <a:extLst>
              <a:ext uri="{FF2B5EF4-FFF2-40B4-BE49-F238E27FC236}">
                <a16:creationId xmlns:a16="http://schemas.microsoft.com/office/drawing/2014/main" id="{B6B4A786-E6FB-D2CC-51EF-3AFC9982863F}"/>
              </a:ext>
            </a:extLst>
          </p:cNvPr>
          <p:cNvSpPr txBox="1">
            <a:spLocks noChangeArrowheads="1"/>
          </p:cNvSpPr>
          <p:nvPr/>
        </p:nvSpPr>
        <p:spPr bwMode="auto">
          <a:xfrm>
            <a:off x="2316286" y="142875"/>
            <a:ext cx="799147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1096" rIns="90000" bIns="45000"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9pPr>
          </a:lstStyle>
          <a:p>
            <a:pPr algn="ctr">
              <a:lnSpc>
                <a:spcPct val="98000"/>
              </a:lnSpc>
            </a:pPr>
            <a:r>
              <a:rPr lang="en-US" altLang="pt-BR" sz="2800" b="1" dirty="0">
                <a:solidFill>
                  <a:srgbClr val="C00000"/>
                </a:solidFill>
                <a:effectLst>
                  <a:outerShdw blurRad="38100" dist="38100" dir="2700000" algn="tl">
                    <a:srgbClr val="C0C0C0"/>
                  </a:outerShdw>
                </a:effectLst>
                <a:latin typeface="Agilent-Regular" pitchFamily="32" charset="0"/>
                <a:cs typeface="Agilent-Regular" pitchFamily="32" charset="0"/>
              </a:rPr>
              <a:t>Scanning Tunneling Microscopy (STM)</a:t>
            </a:r>
          </a:p>
        </p:txBody>
      </p:sp>
      <p:pic>
        <p:nvPicPr>
          <p:cNvPr id="63490" name="Picture 2">
            <a:extLst>
              <a:ext uri="{FF2B5EF4-FFF2-40B4-BE49-F238E27FC236}">
                <a16:creationId xmlns:a16="http://schemas.microsoft.com/office/drawing/2014/main" id="{46896E69-B731-9BA3-89F8-65FF77232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0019" y="1247387"/>
            <a:ext cx="4484688" cy="2447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a:extLst>
              <a:ext uri="{FF2B5EF4-FFF2-40B4-BE49-F238E27FC236}">
                <a16:creationId xmlns:a16="http://schemas.microsoft.com/office/drawing/2014/main" id="{F714D929-BF1F-0800-4757-5AAE117E1287}"/>
              </a:ext>
            </a:extLst>
          </p:cNvPr>
          <p:cNvSpPr txBox="1">
            <a:spLocks noChangeArrowheads="1"/>
          </p:cNvSpPr>
          <p:nvPr/>
        </p:nvSpPr>
        <p:spPr bwMode="auto">
          <a:xfrm>
            <a:off x="1306710" y="1247387"/>
            <a:ext cx="4860032" cy="471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0080" rIns="90000" bIns="45000"/>
          <a:lstStyle>
            <a:lvl1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marL="342900" indent="-342900" algn="just">
              <a:lnSpc>
                <a:spcPct val="98000"/>
              </a:lnSpc>
              <a:buFont typeface="Wingdings" panose="05000000000000000000" pitchFamily="2" charset="2"/>
              <a:buChar char="ü"/>
            </a:pPr>
            <a:r>
              <a:rPr lang="en-US" altLang="pt-BR" sz="2000" b="1" dirty="0">
                <a:latin typeface="Bell MT" panose="02020503060305020303" pitchFamily="18" charset="0"/>
                <a:cs typeface="Agilent-Regular" pitchFamily="32" charset="0"/>
              </a:rPr>
              <a:t>works well only with (electrically) conducting and semi conducting samples.</a:t>
            </a:r>
          </a:p>
          <a:p>
            <a:pPr marL="342900" indent="-342900" algn="just">
              <a:buFont typeface="Wingdings" panose="05000000000000000000" pitchFamily="2" charset="2"/>
              <a:buChar char="ü"/>
            </a:pPr>
            <a:endParaRPr lang="en-US" altLang="pt-BR" sz="2000" b="1" dirty="0">
              <a:latin typeface="Bell MT" panose="02020503060305020303" pitchFamily="18" charset="0"/>
              <a:cs typeface="Agilent-Regular" pitchFamily="32" charset="0"/>
            </a:endParaRPr>
          </a:p>
          <a:p>
            <a:pPr marL="342900" indent="-342900" algn="just">
              <a:buFont typeface="Wingdings" panose="05000000000000000000" pitchFamily="2" charset="2"/>
              <a:buChar char="ü"/>
            </a:pPr>
            <a:r>
              <a:rPr lang="en-US" altLang="pt-BR" sz="2000" b="1" dirty="0">
                <a:latin typeface="Bell MT" panose="02020503060305020303" pitchFamily="18" charset="0"/>
                <a:cs typeface="Agilent-Regular" pitchFamily="32" charset="0"/>
              </a:rPr>
              <a:t>The STM, a Primary Imaging Mode in SPM, was the first modern SPM, invented in 1982</a:t>
            </a:r>
          </a:p>
          <a:p>
            <a:pPr marL="342900" indent="-342900" algn="just">
              <a:buFont typeface="Wingdings" panose="05000000000000000000" pitchFamily="2" charset="2"/>
              <a:buChar char="ü"/>
            </a:pPr>
            <a:endParaRPr lang="en-US" altLang="pt-BR" sz="2000" b="1" dirty="0">
              <a:latin typeface="Bell MT" panose="02020503060305020303" pitchFamily="18" charset="0"/>
              <a:cs typeface="Agilent-Regular" pitchFamily="32" charset="0"/>
            </a:endParaRPr>
          </a:p>
          <a:p>
            <a:pPr marL="342900" indent="-342900" algn="just">
              <a:buFont typeface="Wingdings" panose="05000000000000000000" pitchFamily="2" charset="2"/>
              <a:buChar char="ü"/>
            </a:pPr>
            <a:r>
              <a:rPr lang="en-US" altLang="pt-BR" sz="2000" b="1" dirty="0">
                <a:latin typeface="Bell MT" panose="02020503060305020303" pitchFamily="18" charset="0"/>
                <a:cs typeface="Agilent-Regular" pitchFamily="32" charset="0"/>
              </a:rPr>
              <a:t>the probe: sharp metal tip (tungsten, or a platinum-iridium</a:t>
            </a:r>
          </a:p>
          <a:p>
            <a:pPr marL="342900" indent="-342900">
              <a:buFont typeface="Wingdings" panose="05000000000000000000" pitchFamily="2" charset="2"/>
              <a:buChar char="ü"/>
            </a:pPr>
            <a:r>
              <a:rPr lang="en-US" altLang="pt-BR" sz="2000" b="1" dirty="0">
                <a:latin typeface="Bell MT" panose="02020503060305020303" pitchFamily="18" charset="0"/>
                <a:cs typeface="Agilent-Regular" pitchFamily="32" charset="0"/>
              </a:rPr>
              <a:t>(Pt-</a:t>
            </a:r>
            <a:r>
              <a:rPr lang="en-US" altLang="pt-BR" sz="2000" b="1" dirty="0" err="1">
                <a:latin typeface="Bell MT" panose="02020503060305020303" pitchFamily="18" charset="0"/>
                <a:cs typeface="Agilent-Regular" pitchFamily="32" charset="0"/>
              </a:rPr>
              <a:t>Ir</a:t>
            </a:r>
            <a:r>
              <a:rPr lang="en-US" altLang="pt-BR" sz="2000" b="1" dirty="0">
                <a:latin typeface="Bell MT" panose="02020503060305020303" pitchFamily="18" charset="0"/>
                <a:cs typeface="Agilent-Regular" pitchFamily="32" charset="0"/>
              </a:rPr>
              <a:t>) alloy)</a:t>
            </a:r>
          </a:p>
          <a:p>
            <a:pPr marL="342900" indent="-342900" algn="just">
              <a:buFont typeface="Wingdings" panose="05000000000000000000" pitchFamily="2" charset="2"/>
              <a:buChar char="ü"/>
            </a:pPr>
            <a:r>
              <a:rPr lang="en-US" altLang="pt-BR" sz="2000" b="1" dirty="0">
                <a:latin typeface="Bell MT" panose="02020503060305020303" pitchFamily="18" charset="0"/>
                <a:cs typeface="Agilent-Regular" pitchFamily="32" charset="0"/>
              </a:rPr>
              <a:t>Signal: the tunneling current </a:t>
            </a:r>
            <a:r>
              <a:rPr lang="en-US" altLang="pt-BR" sz="2000" b="1" dirty="0">
                <a:latin typeface="Bell MT" panose="02020503060305020303" pitchFamily="18" charset="0"/>
                <a:cs typeface="AgilentSymbolOne-Regular" charset="0"/>
              </a:rPr>
              <a:t>I </a:t>
            </a:r>
            <a:r>
              <a:rPr lang="en-US" altLang="pt-BR" sz="2000" b="1" dirty="0">
                <a:latin typeface="Bell MT" panose="02020503060305020303" pitchFamily="18" charset="0"/>
                <a:cs typeface="Agilent-Regular" pitchFamily="32" charset="0"/>
              </a:rPr>
              <a:t>between the sample and the tip (typically 100’s </a:t>
            </a:r>
            <a:r>
              <a:rPr lang="en-US" altLang="pt-BR" sz="2000" b="1" dirty="0" err="1">
                <a:latin typeface="Bell MT" panose="02020503060305020303" pitchFamily="18" charset="0"/>
                <a:cs typeface="Agilent-Regular" pitchFamily="32" charset="0"/>
              </a:rPr>
              <a:t>pA</a:t>
            </a:r>
            <a:r>
              <a:rPr lang="en-US" altLang="pt-BR" sz="2000" b="1" dirty="0">
                <a:latin typeface="Bell MT" panose="02020503060305020303" pitchFamily="18" charset="0"/>
                <a:cs typeface="Agilent-Regular" pitchFamily="32" charset="0"/>
              </a:rPr>
              <a:t> to several </a:t>
            </a:r>
            <a:r>
              <a:rPr lang="en-US" altLang="pt-BR" sz="2000" b="1" dirty="0" err="1">
                <a:latin typeface="Bell MT" panose="02020503060305020303" pitchFamily="18" charset="0"/>
                <a:cs typeface="Agilent-Regular" pitchFamily="32" charset="0"/>
              </a:rPr>
              <a:t>nA</a:t>
            </a:r>
            <a:r>
              <a:rPr lang="en-US" altLang="pt-BR" sz="2000" b="1" dirty="0">
                <a:latin typeface="Bell MT" panose="02020503060305020303" pitchFamily="18" charset="0"/>
                <a:cs typeface="Agilent-Regular" pitchFamily="32" charset="0"/>
              </a:rPr>
              <a:t>) when a bias voltage </a:t>
            </a:r>
            <a:r>
              <a:rPr lang="en-US" altLang="pt-BR" sz="2000" b="1" dirty="0">
                <a:latin typeface="Bell MT" panose="02020503060305020303" pitchFamily="18" charset="0"/>
                <a:cs typeface="AgilentCenturyCEITC-BookItalic" pitchFamily="64" charset="0"/>
              </a:rPr>
              <a:t>V </a:t>
            </a:r>
            <a:r>
              <a:rPr lang="en-US" altLang="pt-BR" sz="2000" b="1" dirty="0">
                <a:latin typeface="Bell MT" panose="02020503060305020303" pitchFamily="18" charset="0"/>
                <a:cs typeface="Agilent-Regular" pitchFamily="32" charset="0"/>
              </a:rPr>
              <a:t>(typically 10’s or 100’s mV) is applied between the two.</a:t>
            </a:r>
          </a:p>
        </p:txBody>
      </p:sp>
      <p:pic>
        <p:nvPicPr>
          <p:cNvPr id="63492" name="Picture 4">
            <a:extLst>
              <a:ext uri="{FF2B5EF4-FFF2-40B4-BE49-F238E27FC236}">
                <a16:creationId xmlns:a16="http://schemas.microsoft.com/office/drawing/2014/main" id="{3715716E-9341-CE70-A67B-2ABB9064C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175" y="3927280"/>
            <a:ext cx="2232025" cy="1592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3" name="Text Box 5">
            <a:extLst>
              <a:ext uri="{FF2B5EF4-FFF2-40B4-BE49-F238E27FC236}">
                <a16:creationId xmlns:a16="http://schemas.microsoft.com/office/drawing/2014/main" id="{50F51423-A5E6-4BE3-2098-A5604F807918}"/>
              </a:ext>
            </a:extLst>
          </p:cNvPr>
          <p:cNvSpPr txBox="1">
            <a:spLocks noChangeArrowheads="1"/>
          </p:cNvSpPr>
          <p:nvPr/>
        </p:nvSpPr>
        <p:spPr bwMode="auto">
          <a:xfrm>
            <a:off x="6711374" y="5502081"/>
            <a:ext cx="4248150" cy="809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8048" rIns="90000" bIns="45000"/>
          <a:lstStyle>
            <a:lvl1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lgn="just">
              <a:lnSpc>
                <a:spcPct val="98000"/>
              </a:lnSpc>
            </a:pPr>
            <a:r>
              <a:rPr lang="en-US" altLang="pt-BR" sz="1200">
                <a:latin typeface="Bookman Old Style" panose="02050604050505020204" pitchFamily="18" charset="0"/>
              </a:rPr>
              <a:t>Surface Studies by Scanning Tunneling Microscopy, Phys. </a:t>
            </a:r>
            <a:r>
              <a:rPr lang="en-US" altLang="pt-BR" sz="1200">
                <a:latin typeface="Bookman Old Style" panose="02050604050505020204" pitchFamily="18" charset="0"/>
                <a:hlinkClick r:id="rId5"/>
              </a:rPr>
              <a:t>Rev. Lett. 49, 57</a:t>
            </a:r>
          </a:p>
          <a:p>
            <a:pPr algn="just">
              <a:lnSpc>
                <a:spcPct val="98000"/>
              </a:lnSpc>
            </a:pPr>
            <a:r>
              <a:rPr lang="en-US" altLang="pt-BR" sz="1200">
                <a:latin typeface="Bookman Old Style" panose="02050604050505020204" pitchFamily="18" charset="0"/>
              </a:rPr>
              <a:t>Published 5 July 1982, G. Binnig, H. Rohrer, Ch. Gerber, and E. Weibel</a:t>
            </a:r>
          </a:p>
        </p:txBody>
      </p:sp>
      <p:sp>
        <p:nvSpPr>
          <p:cNvPr id="63494" name="Text Box 6">
            <a:extLst>
              <a:ext uri="{FF2B5EF4-FFF2-40B4-BE49-F238E27FC236}">
                <a16:creationId xmlns:a16="http://schemas.microsoft.com/office/drawing/2014/main" id="{9D04A709-1FA0-2864-E262-453A3ED53753}"/>
              </a:ext>
            </a:extLst>
          </p:cNvPr>
          <p:cNvSpPr txBox="1">
            <a:spLocks noChangeArrowheads="1"/>
          </p:cNvSpPr>
          <p:nvPr/>
        </p:nvSpPr>
        <p:spPr bwMode="auto">
          <a:xfrm>
            <a:off x="8361363" y="2163763"/>
            <a:ext cx="2032000"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69469"/>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83000"/>
              </a:lnSpc>
            </a:pPr>
            <a:r>
              <a:rPr lang="pt-BR" altLang="pt-BR" sz="1100" b="1">
                <a:latin typeface="Calibri" panose="020F0502020204030204" pitchFamily="34" charset="0"/>
              </a:rPr>
              <a:t>Highly oriented pyrolytic graphite</a:t>
            </a:r>
          </a:p>
        </p:txBody>
      </p:sp>
      <p:sp>
        <p:nvSpPr>
          <p:cNvPr id="2" name="Text Box 1">
            <a:extLst>
              <a:ext uri="{FF2B5EF4-FFF2-40B4-BE49-F238E27FC236}">
                <a16:creationId xmlns:a16="http://schemas.microsoft.com/office/drawing/2014/main" id="{07BBF381-FC80-3273-4C54-29A6C4407698}"/>
              </a:ext>
            </a:extLst>
          </p:cNvPr>
          <p:cNvSpPr txBox="1">
            <a:spLocks noChangeArrowheads="1"/>
          </p:cNvSpPr>
          <p:nvPr/>
        </p:nvSpPr>
        <p:spPr bwMode="auto">
          <a:xfrm>
            <a:off x="617876" y="436562"/>
            <a:ext cx="843541" cy="1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October 2023 </a:t>
            </a:r>
          </a:p>
        </p:txBody>
      </p:sp>
      <p:sp>
        <p:nvSpPr>
          <p:cNvPr id="4" name="Text Box 2">
            <a:extLst>
              <a:ext uri="{FF2B5EF4-FFF2-40B4-BE49-F238E27FC236}">
                <a16:creationId xmlns:a16="http://schemas.microsoft.com/office/drawing/2014/main" id="{AB45ECB3-A7C3-3852-D4D9-4B7E18B6A0C1}"/>
              </a:ext>
            </a:extLst>
          </p:cNvPr>
          <p:cNvSpPr txBox="1">
            <a:spLocks noChangeArrowheads="1"/>
          </p:cNvSpPr>
          <p:nvPr/>
        </p:nvSpPr>
        <p:spPr bwMode="auto">
          <a:xfrm>
            <a:off x="191344" y="211137"/>
            <a:ext cx="1265312" cy="10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SPM User Basic Training</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C0A930E8-C69C-F0BD-92F1-6B56D78E7AE8}"/>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pic>
        <p:nvPicPr>
          <p:cNvPr id="64513" name="Picture 1">
            <a:extLst>
              <a:ext uri="{FF2B5EF4-FFF2-40B4-BE49-F238E27FC236}">
                <a16:creationId xmlns:a16="http://schemas.microsoft.com/office/drawing/2014/main" id="{293EEEB2-E9E2-8336-C45A-D3EF9AC50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550" y="1355801"/>
            <a:ext cx="5111750" cy="4248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15" name="Text Box 3">
            <a:extLst>
              <a:ext uri="{FF2B5EF4-FFF2-40B4-BE49-F238E27FC236}">
                <a16:creationId xmlns:a16="http://schemas.microsoft.com/office/drawing/2014/main" id="{BA8287CE-BED2-081D-CCB8-D83BB0D11506}"/>
              </a:ext>
            </a:extLst>
          </p:cNvPr>
          <p:cNvSpPr txBox="1">
            <a:spLocks noChangeArrowheads="1"/>
          </p:cNvSpPr>
          <p:nvPr/>
        </p:nvSpPr>
        <p:spPr bwMode="auto">
          <a:xfrm>
            <a:off x="1271464" y="1365250"/>
            <a:ext cx="4690914" cy="2780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0080" rIns="90000" bIns="45000"/>
          <a:lstStyle>
            <a:lvl1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marL="342900" indent="-342900" algn="just">
              <a:lnSpc>
                <a:spcPct val="98000"/>
              </a:lnSpc>
              <a:buFont typeface="Wingdings" panose="05000000000000000000" pitchFamily="2" charset="2"/>
              <a:buChar char="Ø"/>
            </a:pPr>
            <a:r>
              <a:rPr lang="en-US" altLang="pt-BR" sz="2000" dirty="0">
                <a:latin typeface="Bookman Old Style" panose="02050604050505020204" pitchFamily="18" charset="0"/>
                <a:cs typeface="Agilent-Regular" pitchFamily="32" charset="0"/>
              </a:rPr>
              <a:t>Magnitude of current I extremely sensitive to V</a:t>
            </a:r>
          </a:p>
          <a:p>
            <a:pPr marL="342900" indent="-342900" algn="just">
              <a:lnSpc>
                <a:spcPct val="98000"/>
              </a:lnSpc>
              <a:buFont typeface="Wingdings" panose="05000000000000000000" pitchFamily="2" charset="2"/>
              <a:buChar char="Ø"/>
            </a:pPr>
            <a:endParaRPr lang="en-US" altLang="pt-BR" sz="2000" dirty="0">
              <a:latin typeface="Bookman Old Style" panose="02050604050505020204" pitchFamily="18" charset="0"/>
              <a:cs typeface="Agilent-Regular" pitchFamily="32" charset="0"/>
            </a:endParaRPr>
          </a:p>
          <a:p>
            <a:pPr marL="342900" indent="-342900" algn="just">
              <a:lnSpc>
                <a:spcPct val="98000"/>
              </a:lnSpc>
              <a:buFont typeface="Wingdings" panose="05000000000000000000" pitchFamily="2" charset="2"/>
              <a:buChar char="Ø"/>
            </a:pPr>
            <a:r>
              <a:rPr lang="en-US" altLang="pt-BR" sz="2000" dirty="0">
                <a:latin typeface="Bookman Old Style" panose="02050604050505020204" pitchFamily="18" charset="0"/>
                <a:cs typeface="Agilent-Regular" pitchFamily="32" charset="0"/>
              </a:rPr>
              <a:t>varying exponentially</a:t>
            </a:r>
          </a:p>
          <a:p>
            <a:pPr marL="1085850" lvl="1" indent="-342900" algn="just">
              <a:lnSpc>
                <a:spcPct val="98000"/>
              </a:lnSpc>
              <a:buFont typeface="Wingdings" panose="05000000000000000000" pitchFamily="2" charset="2"/>
              <a:buChar char="Ø"/>
            </a:pPr>
            <a:r>
              <a:rPr lang="en-US" altLang="pt-BR" sz="2000" dirty="0">
                <a:latin typeface="Bookman Old Style" panose="02050604050505020204" pitchFamily="18" charset="0"/>
                <a:cs typeface="Agilent-Regular" pitchFamily="32" charset="0"/>
              </a:rPr>
              <a:t> the small gap </a:t>
            </a:r>
            <a:r>
              <a:rPr lang="en-US" altLang="pt-BR" sz="2000" dirty="0">
                <a:latin typeface="Bookman Old Style" panose="02050604050505020204" pitchFamily="18" charset="0"/>
              </a:rPr>
              <a:t>δ</a:t>
            </a:r>
            <a:r>
              <a:rPr lang="en-US" altLang="pt-BR" sz="2000" dirty="0">
                <a:latin typeface="Bookman Old Style" panose="02050604050505020204" pitchFamily="18" charset="0"/>
                <a:cs typeface="AgilentSymbolOne-Regular" charset="0"/>
              </a:rPr>
              <a:t> </a:t>
            </a:r>
            <a:r>
              <a:rPr lang="en-US" altLang="pt-BR" sz="2000" dirty="0">
                <a:latin typeface="Bookman Old Style" panose="02050604050505020204" pitchFamily="18" charset="0"/>
                <a:cs typeface="Agilent-Regular" pitchFamily="32" charset="0"/>
              </a:rPr>
              <a:t>that separates the nearest atoms between the tip and the sample surface.</a:t>
            </a:r>
          </a:p>
        </p:txBody>
      </p:sp>
      <p:pic>
        <p:nvPicPr>
          <p:cNvPr id="64516" name="Picture 4">
            <a:extLst>
              <a:ext uri="{FF2B5EF4-FFF2-40B4-BE49-F238E27FC236}">
                <a16:creationId xmlns:a16="http://schemas.microsoft.com/office/drawing/2014/main" id="{CC6DDC89-36C1-C543-73E5-23106008D1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608" y="4180740"/>
            <a:ext cx="1810594" cy="5204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Box 1">
            <a:extLst>
              <a:ext uri="{FF2B5EF4-FFF2-40B4-BE49-F238E27FC236}">
                <a16:creationId xmlns:a16="http://schemas.microsoft.com/office/drawing/2014/main" id="{D24A1FEE-BB5B-41D0-94FB-FC545B6E13FE}"/>
              </a:ext>
            </a:extLst>
          </p:cNvPr>
          <p:cNvSpPr txBox="1">
            <a:spLocks noChangeArrowheads="1"/>
          </p:cNvSpPr>
          <p:nvPr/>
        </p:nvSpPr>
        <p:spPr bwMode="auto">
          <a:xfrm>
            <a:off x="2316286" y="142875"/>
            <a:ext cx="799147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1096" rIns="90000" bIns="45000"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9pPr>
          </a:lstStyle>
          <a:p>
            <a:pPr algn="ctr">
              <a:lnSpc>
                <a:spcPct val="98000"/>
              </a:lnSpc>
            </a:pPr>
            <a:r>
              <a:rPr lang="en-US" altLang="pt-BR" sz="2800" b="1" dirty="0">
                <a:solidFill>
                  <a:srgbClr val="C00000"/>
                </a:solidFill>
                <a:effectLst>
                  <a:outerShdw blurRad="38100" dist="38100" dir="2700000" algn="tl">
                    <a:srgbClr val="C0C0C0"/>
                  </a:outerShdw>
                </a:effectLst>
                <a:latin typeface="Agilent-Regular" pitchFamily="32" charset="0"/>
                <a:cs typeface="Agilent-Regular" pitchFamily="32" charset="0"/>
              </a:rPr>
              <a:t>Scanning Tunneling Microscopy (STM)</a:t>
            </a:r>
          </a:p>
        </p:txBody>
      </p:sp>
      <p:sp>
        <p:nvSpPr>
          <p:cNvPr id="4" name="Text Box 1">
            <a:extLst>
              <a:ext uri="{FF2B5EF4-FFF2-40B4-BE49-F238E27FC236}">
                <a16:creationId xmlns:a16="http://schemas.microsoft.com/office/drawing/2014/main" id="{6417408F-D938-6FAE-5974-87BCC7883332}"/>
              </a:ext>
            </a:extLst>
          </p:cNvPr>
          <p:cNvSpPr txBox="1">
            <a:spLocks noChangeArrowheads="1"/>
          </p:cNvSpPr>
          <p:nvPr/>
        </p:nvSpPr>
        <p:spPr bwMode="auto">
          <a:xfrm>
            <a:off x="617876" y="436562"/>
            <a:ext cx="843541" cy="1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October 2023 </a:t>
            </a:r>
          </a:p>
        </p:txBody>
      </p:sp>
      <p:sp>
        <p:nvSpPr>
          <p:cNvPr id="5" name="Text Box 2">
            <a:extLst>
              <a:ext uri="{FF2B5EF4-FFF2-40B4-BE49-F238E27FC236}">
                <a16:creationId xmlns:a16="http://schemas.microsoft.com/office/drawing/2014/main" id="{6118F05A-7D23-023C-BF15-2271456DD055}"/>
              </a:ext>
            </a:extLst>
          </p:cNvPr>
          <p:cNvSpPr txBox="1">
            <a:spLocks noChangeArrowheads="1"/>
          </p:cNvSpPr>
          <p:nvPr/>
        </p:nvSpPr>
        <p:spPr bwMode="auto">
          <a:xfrm>
            <a:off x="191344" y="211137"/>
            <a:ext cx="1265312" cy="10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SPM User Basic Training</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57965F82-913F-839A-E8AE-28C3180CC846}"/>
              </a:ext>
            </a:extLst>
          </p:cNvPr>
          <p:cNvSpPr/>
          <p:nvPr/>
        </p:nvSpPr>
        <p:spPr>
          <a:xfrm>
            <a:off x="983432" y="1036636"/>
            <a:ext cx="10657184" cy="46783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65537" name="Text Box 1">
            <a:extLst>
              <a:ext uri="{FF2B5EF4-FFF2-40B4-BE49-F238E27FC236}">
                <a16:creationId xmlns:a16="http://schemas.microsoft.com/office/drawing/2014/main" id="{7B245AB5-2290-57DC-3C26-2D44E344EB19}"/>
              </a:ext>
            </a:extLst>
          </p:cNvPr>
          <p:cNvSpPr txBox="1">
            <a:spLocks noChangeArrowheads="1"/>
          </p:cNvSpPr>
          <p:nvPr/>
        </p:nvSpPr>
        <p:spPr bwMode="auto">
          <a:xfrm>
            <a:off x="8382000" y="6397625"/>
            <a:ext cx="2057400" cy="13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112"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r>
              <a:rPr lang="en-US" altLang="pt-BR" sz="800">
                <a:solidFill>
                  <a:srgbClr val="FFFFFF"/>
                </a:solidFill>
              </a:rPr>
              <a:t>SPM Users Basic Training</a:t>
            </a:r>
          </a:p>
          <a:p>
            <a:pPr algn="r"/>
            <a:endParaRPr lang="en-US" altLang="pt-BR" sz="800">
              <a:solidFill>
                <a:srgbClr val="FFFFFF"/>
              </a:solidFill>
            </a:endParaRPr>
          </a:p>
        </p:txBody>
      </p:sp>
      <p:sp>
        <p:nvSpPr>
          <p:cNvPr id="65538" name="Text Box 2">
            <a:extLst>
              <a:ext uri="{FF2B5EF4-FFF2-40B4-BE49-F238E27FC236}">
                <a16:creationId xmlns:a16="http://schemas.microsoft.com/office/drawing/2014/main" id="{F90F4AF5-F91B-A3C5-3F75-851031E16BB0}"/>
              </a:ext>
            </a:extLst>
          </p:cNvPr>
          <p:cNvSpPr txBox="1">
            <a:spLocks noChangeArrowheads="1"/>
          </p:cNvSpPr>
          <p:nvPr/>
        </p:nvSpPr>
        <p:spPr bwMode="auto">
          <a:xfrm>
            <a:off x="9067800" y="6645275"/>
            <a:ext cx="1371600" cy="146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112"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r>
              <a:rPr lang="en-US" altLang="pt-BR" sz="800">
                <a:solidFill>
                  <a:srgbClr val="FFFFFF"/>
                </a:solidFill>
              </a:rPr>
              <a:t>August 2010</a:t>
            </a:r>
          </a:p>
        </p:txBody>
      </p:sp>
      <p:sp>
        <p:nvSpPr>
          <p:cNvPr id="65539" name="Text Box 3">
            <a:extLst>
              <a:ext uri="{FF2B5EF4-FFF2-40B4-BE49-F238E27FC236}">
                <a16:creationId xmlns:a16="http://schemas.microsoft.com/office/drawing/2014/main" id="{D41ACCC6-42E7-7414-22A9-36E82A38EBDE}"/>
              </a:ext>
            </a:extLst>
          </p:cNvPr>
          <p:cNvSpPr txBox="1">
            <a:spLocks noChangeArrowheads="1"/>
          </p:cNvSpPr>
          <p:nvPr/>
        </p:nvSpPr>
        <p:spPr bwMode="auto">
          <a:xfrm>
            <a:off x="1866900" y="1497161"/>
            <a:ext cx="8458200" cy="3259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70612"/>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marL="1600200" indent="-684213">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gn="ctr" hangingPunct="1"/>
            <a:r>
              <a:rPr lang="en-US" altLang="pt-BR" sz="2800" b="1" dirty="0">
                <a:solidFill>
                  <a:srgbClr val="0070C0"/>
                </a:solidFill>
                <a:effectLst>
                  <a:outerShdw blurRad="38100" dist="38100" dir="2700000" algn="tl">
                    <a:srgbClr val="C0C0C0"/>
                  </a:outerShdw>
                </a:effectLst>
              </a:rPr>
              <a:t>Scanning Probe Microscopy (SPM)</a:t>
            </a:r>
          </a:p>
          <a:p>
            <a:pPr hangingPunct="1"/>
            <a:endParaRPr lang="en-US" altLang="pt-BR" dirty="0"/>
          </a:p>
          <a:p>
            <a:pPr hangingPunct="1"/>
            <a:endParaRPr lang="en-US" altLang="pt-BR" dirty="0"/>
          </a:p>
          <a:p>
            <a:pPr hangingPunct="1"/>
            <a:endParaRPr lang="en-US" altLang="pt-BR" dirty="0"/>
          </a:p>
          <a:p>
            <a:pPr hangingPunct="1"/>
            <a:endParaRPr lang="en-US" altLang="pt-BR" dirty="0"/>
          </a:p>
          <a:p>
            <a:pPr hangingPunct="1"/>
            <a:r>
              <a:rPr lang="en-US" altLang="pt-BR" sz="2400" b="1" dirty="0">
                <a:solidFill>
                  <a:srgbClr val="C00000"/>
                </a:solidFill>
                <a:effectLst>
                  <a:outerShdw blurRad="38100" dist="38100" dir="2700000" algn="tl">
                    <a:srgbClr val="C0C0C0"/>
                  </a:outerShdw>
                </a:effectLst>
              </a:rPr>
              <a:t>Atomic Force Microscopy (AFM)</a:t>
            </a:r>
          </a:p>
          <a:p>
            <a:pPr hangingPunct="1"/>
            <a:endParaRPr lang="en-US" altLang="pt-BR" sz="2400" b="1" dirty="0"/>
          </a:p>
          <a:p>
            <a:pPr lvl="1" hangingPunct="1">
              <a:buFont typeface="Wingdings" panose="05000000000000000000" pitchFamily="2" charset="2"/>
              <a:buChar char="ü"/>
            </a:pPr>
            <a:r>
              <a:rPr lang="en-US" altLang="pt-BR" sz="2400" b="1" dirty="0"/>
              <a:t>Contact Mode</a:t>
            </a:r>
          </a:p>
          <a:p>
            <a:pPr lvl="1" hangingPunct="1">
              <a:buFont typeface="Wingdings" panose="05000000000000000000" pitchFamily="2" charset="2"/>
              <a:buChar char="ü"/>
            </a:pPr>
            <a:endParaRPr lang="en-US" altLang="pt-BR" sz="2400" b="1" dirty="0"/>
          </a:p>
          <a:p>
            <a:pPr lvl="1" hangingPunct="1">
              <a:buFont typeface="Wingdings" panose="05000000000000000000" pitchFamily="2" charset="2"/>
              <a:buChar char="ü"/>
            </a:pPr>
            <a:r>
              <a:rPr lang="en-US" altLang="pt-BR" sz="2400" b="1" dirty="0"/>
              <a:t>Intermittent Mode (Alternating Contact – AC)</a:t>
            </a:r>
          </a:p>
        </p:txBody>
      </p:sp>
      <p:sp>
        <p:nvSpPr>
          <p:cNvPr id="65540" name="Text Box 4">
            <a:extLst>
              <a:ext uri="{FF2B5EF4-FFF2-40B4-BE49-F238E27FC236}">
                <a16:creationId xmlns:a16="http://schemas.microsoft.com/office/drawing/2014/main" id="{25F667D1-79BA-F864-29ED-B3E35951C2D5}"/>
              </a:ext>
            </a:extLst>
          </p:cNvPr>
          <p:cNvSpPr txBox="1">
            <a:spLocks noChangeArrowheads="1"/>
          </p:cNvSpPr>
          <p:nvPr/>
        </p:nvSpPr>
        <p:spPr bwMode="auto">
          <a:xfrm>
            <a:off x="5447928" y="5013176"/>
            <a:ext cx="990600" cy="34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61722"/>
          <a:lstStyle>
            <a:lvl1pPr>
              <a:tabLst>
                <a:tab pos="449263" algn="l"/>
                <a:tab pos="8985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9pPr>
          </a:lstStyle>
          <a:p>
            <a:pPr hangingPunct="1"/>
            <a:r>
              <a:rPr lang="en-US" altLang="pt-BR">
                <a:hlinkClick r:id="rId3"/>
              </a:rPr>
              <a:t>Video</a:t>
            </a:r>
          </a:p>
        </p:txBody>
      </p:sp>
      <p:sp>
        <p:nvSpPr>
          <p:cNvPr id="3" name="Text Box 1">
            <a:extLst>
              <a:ext uri="{FF2B5EF4-FFF2-40B4-BE49-F238E27FC236}">
                <a16:creationId xmlns:a16="http://schemas.microsoft.com/office/drawing/2014/main" id="{765A2BE9-0709-AFE4-0779-421991FAA135}"/>
              </a:ext>
            </a:extLst>
          </p:cNvPr>
          <p:cNvSpPr txBox="1">
            <a:spLocks noChangeArrowheads="1"/>
          </p:cNvSpPr>
          <p:nvPr/>
        </p:nvSpPr>
        <p:spPr bwMode="auto">
          <a:xfrm>
            <a:off x="617876" y="436562"/>
            <a:ext cx="843541" cy="1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October 2023 </a:t>
            </a:r>
          </a:p>
        </p:txBody>
      </p:sp>
      <p:sp>
        <p:nvSpPr>
          <p:cNvPr id="4" name="Text Box 2">
            <a:extLst>
              <a:ext uri="{FF2B5EF4-FFF2-40B4-BE49-F238E27FC236}">
                <a16:creationId xmlns:a16="http://schemas.microsoft.com/office/drawing/2014/main" id="{51CE3F98-B3E2-F437-BE8C-FDA64DEB15DA}"/>
              </a:ext>
            </a:extLst>
          </p:cNvPr>
          <p:cNvSpPr txBox="1">
            <a:spLocks noChangeArrowheads="1"/>
          </p:cNvSpPr>
          <p:nvPr/>
        </p:nvSpPr>
        <p:spPr bwMode="auto">
          <a:xfrm>
            <a:off x="191344" y="211137"/>
            <a:ext cx="1265312" cy="10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SPM User Basic Training</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ext Box 3">
            <a:extLst>
              <a:ext uri="{FF2B5EF4-FFF2-40B4-BE49-F238E27FC236}">
                <a16:creationId xmlns:a16="http://schemas.microsoft.com/office/drawing/2014/main" id="{7D1D9F58-B774-0579-9BD7-DD6BD0678E00}"/>
              </a:ext>
            </a:extLst>
          </p:cNvPr>
          <p:cNvSpPr txBox="1">
            <a:spLocks noChangeArrowheads="1"/>
          </p:cNvSpPr>
          <p:nvPr/>
        </p:nvSpPr>
        <p:spPr bwMode="auto">
          <a:xfrm>
            <a:off x="3756025" y="144463"/>
            <a:ext cx="5380038"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336"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9pPr>
          </a:lstStyle>
          <a:p>
            <a:pPr hangingPunct="1"/>
            <a:r>
              <a:rPr lang="en-US" altLang="pt-BR" sz="2400" b="1">
                <a:solidFill>
                  <a:srgbClr val="C00000"/>
                </a:solidFill>
                <a:effectLst>
                  <a:outerShdw blurRad="38100" dist="38100" dir="2700000" algn="tl">
                    <a:srgbClr val="C0C0C0"/>
                  </a:outerShdw>
                </a:effectLst>
              </a:rPr>
              <a:t>Atomic Force Microscopy (AFM)</a:t>
            </a:r>
          </a:p>
        </p:txBody>
      </p:sp>
      <p:pic>
        <p:nvPicPr>
          <p:cNvPr id="66564" name="Picture 4">
            <a:extLst>
              <a:ext uri="{FF2B5EF4-FFF2-40B4-BE49-F238E27FC236}">
                <a16:creationId xmlns:a16="http://schemas.microsoft.com/office/drawing/2014/main" id="{2C9D4C43-F743-CB64-AD23-567D15425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540" y="961847"/>
            <a:ext cx="4213827" cy="53097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a:extLst>
              <a:ext uri="{FF2B5EF4-FFF2-40B4-BE49-F238E27FC236}">
                <a16:creationId xmlns:a16="http://schemas.microsoft.com/office/drawing/2014/main" id="{5990DE3F-9D1D-CEBB-5EDA-7A6555B4E5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976" y="961848"/>
            <a:ext cx="5254625" cy="38955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0A78CCA6-B994-D618-24AA-CF94FDC41E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3675" y="4949002"/>
            <a:ext cx="6624736" cy="17434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1">
            <a:extLst>
              <a:ext uri="{FF2B5EF4-FFF2-40B4-BE49-F238E27FC236}">
                <a16:creationId xmlns:a16="http://schemas.microsoft.com/office/drawing/2014/main" id="{AF42F05D-A7D8-9CA9-1242-B8C8B6B92686}"/>
              </a:ext>
            </a:extLst>
          </p:cNvPr>
          <p:cNvSpPr txBox="1">
            <a:spLocks noChangeArrowheads="1"/>
          </p:cNvSpPr>
          <p:nvPr/>
        </p:nvSpPr>
        <p:spPr bwMode="auto">
          <a:xfrm>
            <a:off x="617876" y="436562"/>
            <a:ext cx="843541" cy="1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October 2023 </a:t>
            </a:r>
          </a:p>
        </p:txBody>
      </p:sp>
      <p:sp>
        <p:nvSpPr>
          <p:cNvPr id="5" name="Text Box 2">
            <a:extLst>
              <a:ext uri="{FF2B5EF4-FFF2-40B4-BE49-F238E27FC236}">
                <a16:creationId xmlns:a16="http://schemas.microsoft.com/office/drawing/2014/main" id="{776903F6-72CB-EB2B-A856-21694C224450}"/>
              </a:ext>
            </a:extLst>
          </p:cNvPr>
          <p:cNvSpPr txBox="1">
            <a:spLocks noChangeArrowheads="1"/>
          </p:cNvSpPr>
          <p:nvPr/>
        </p:nvSpPr>
        <p:spPr bwMode="auto">
          <a:xfrm>
            <a:off x="191344" y="211137"/>
            <a:ext cx="1265312" cy="10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SPM User Basic Training</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a:extLst>
              <a:ext uri="{FF2B5EF4-FFF2-40B4-BE49-F238E27FC236}">
                <a16:creationId xmlns:a16="http://schemas.microsoft.com/office/drawing/2014/main" id="{E5916386-7351-B86F-1F0F-AAFC7B75B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026" y="1124744"/>
            <a:ext cx="4852988" cy="34140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10" name="Picture 2">
            <a:extLst>
              <a:ext uri="{FF2B5EF4-FFF2-40B4-BE49-F238E27FC236}">
                <a16:creationId xmlns:a16="http://schemas.microsoft.com/office/drawing/2014/main" id="{53F0039C-1818-B860-F748-C096100C3A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9496" y="4653136"/>
            <a:ext cx="3395662" cy="1882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11" name="Text Box 3">
            <a:extLst>
              <a:ext uri="{FF2B5EF4-FFF2-40B4-BE49-F238E27FC236}">
                <a16:creationId xmlns:a16="http://schemas.microsoft.com/office/drawing/2014/main" id="{DA8F4232-1117-EA49-0756-48A0676FB6A0}"/>
              </a:ext>
            </a:extLst>
          </p:cNvPr>
          <p:cNvSpPr txBox="1">
            <a:spLocks noChangeArrowheads="1"/>
          </p:cNvSpPr>
          <p:nvPr/>
        </p:nvSpPr>
        <p:spPr bwMode="auto">
          <a:xfrm>
            <a:off x="3684589" y="71438"/>
            <a:ext cx="4852987"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336" rIns="90000" bIns="4500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hangingPunct="1"/>
            <a:r>
              <a:rPr lang="en-US" altLang="pt-BR" sz="2400" b="1">
                <a:solidFill>
                  <a:srgbClr val="C00000"/>
                </a:solidFill>
                <a:effectLst>
                  <a:outerShdw blurRad="38100" dist="38100" dir="2700000" algn="tl">
                    <a:srgbClr val="C0C0C0"/>
                  </a:outerShdw>
                </a:effectLst>
              </a:rPr>
              <a:t>Atomic Force Microscopy (AFM)</a:t>
            </a:r>
          </a:p>
        </p:txBody>
      </p:sp>
      <p:pic>
        <p:nvPicPr>
          <p:cNvPr id="3" name="Imagem 2" descr="Imagem em preto e branco&#10;&#10;Descrição gerada automaticamente com confiança baixa">
            <a:extLst>
              <a:ext uri="{FF2B5EF4-FFF2-40B4-BE49-F238E27FC236}">
                <a16:creationId xmlns:a16="http://schemas.microsoft.com/office/drawing/2014/main" id="{08B0C17B-4DF8-E496-071E-B06FD612D7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3992" y="1124744"/>
            <a:ext cx="4552104" cy="3414078"/>
          </a:xfrm>
          <a:prstGeom prst="rect">
            <a:avLst/>
          </a:prstGeom>
        </p:spPr>
      </p:pic>
      <p:sp>
        <p:nvSpPr>
          <p:cNvPr id="4" name="Text Box 1">
            <a:extLst>
              <a:ext uri="{FF2B5EF4-FFF2-40B4-BE49-F238E27FC236}">
                <a16:creationId xmlns:a16="http://schemas.microsoft.com/office/drawing/2014/main" id="{2CE8CF2F-A4F7-1D6C-B217-D5DCC94FF459}"/>
              </a:ext>
            </a:extLst>
          </p:cNvPr>
          <p:cNvSpPr txBox="1">
            <a:spLocks noChangeArrowheads="1"/>
          </p:cNvSpPr>
          <p:nvPr/>
        </p:nvSpPr>
        <p:spPr bwMode="auto">
          <a:xfrm>
            <a:off x="617876" y="436562"/>
            <a:ext cx="843541" cy="1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October 2023 </a:t>
            </a:r>
          </a:p>
        </p:txBody>
      </p:sp>
      <p:sp>
        <p:nvSpPr>
          <p:cNvPr id="5" name="Text Box 2">
            <a:extLst>
              <a:ext uri="{FF2B5EF4-FFF2-40B4-BE49-F238E27FC236}">
                <a16:creationId xmlns:a16="http://schemas.microsoft.com/office/drawing/2014/main" id="{65F4A524-115E-F5BC-96B2-E4119DF0D1EB}"/>
              </a:ext>
            </a:extLst>
          </p:cNvPr>
          <p:cNvSpPr txBox="1">
            <a:spLocks noChangeArrowheads="1"/>
          </p:cNvSpPr>
          <p:nvPr/>
        </p:nvSpPr>
        <p:spPr bwMode="auto">
          <a:xfrm>
            <a:off x="191344" y="211137"/>
            <a:ext cx="1265312" cy="10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SPM User Basic Training</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00E28132-B9E6-027B-7E91-37B6761431FC}"/>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70658" name="Text Box 2">
            <a:extLst>
              <a:ext uri="{FF2B5EF4-FFF2-40B4-BE49-F238E27FC236}">
                <a16:creationId xmlns:a16="http://schemas.microsoft.com/office/drawing/2014/main" id="{DD43DEA3-B498-23F0-0586-DD9FAF939A0A}"/>
              </a:ext>
            </a:extLst>
          </p:cNvPr>
          <p:cNvSpPr txBox="1">
            <a:spLocks noChangeArrowheads="1"/>
          </p:cNvSpPr>
          <p:nvPr/>
        </p:nvSpPr>
        <p:spPr bwMode="auto">
          <a:xfrm>
            <a:off x="1631504" y="2132856"/>
            <a:ext cx="3024187" cy="2465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0588" rIns="90000" bIns="45000"/>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ctr">
              <a:lnSpc>
                <a:spcPct val="98000"/>
              </a:lnSpc>
            </a:pPr>
            <a:r>
              <a:rPr lang="en-US" altLang="pt-BR" sz="2200" b="1" dirty="0">
                <a:effectLst>
                  <a:outerShdw blurRad="38100" dist="38100" dir="2700000" algn="tl">
                    <a:srgbClr val="C0C0C0"/>
                  </a:outerShdw>
                </a:effectLst>
                <a:latin typeface="Bookman Old Style" panose="02050604050505020204" pitchFamily="18" charset="0"/>
              </a:rPr>
              <a:t>3 Modes</a:t>
            </a:r>
          </a:p>
          <a:p>
            <a:endParaRPr lang="en-US" altLang="pt-BR" dirty="0"/>
          </a:p>
          <a:p>
            <a:pPr marL="342900" indent="-342900" algn="just">
              <a:buFont typeface="Wingdings" panose="05000000000000000000" pitchFamily="2" charset="2"/>
              <a:buChar char="ü"/>
            </a:pPr>
            <a:r>
              <a:rPr lang="en-US" altLang="pt-BR" sz="2000" dirty="0">
                <a:latin typeface="Bookman Old Style" panose="02050604050505020204" pitchFamily="18" charset="0"/>
              </a:rPr>
              <a:t>Contact Mode</a:t>
            </a:r>
          </a:p>
          <a:p>
            <a:pPr marL="342900" indent="-342900" algn="just">
              <a:lnSpc>
                <a:spcPct val="98000"/>
              </a:lnSpc>
              <a:buFont typeface="Wingdings" panose="05000000000000000000" pitchFamily="2" charset="2"/>
              <a:buChar char="ü"/>
            </a:pPr>
            <a:endParaRPr lang="en-US" altLang="pt-BR" sz="2000" dirty="0">
              <a:latin typeface="Bookman Old Style" panose="02050604050505020204" pitchFamily="18" charset="0"/>
            </a:endParaRPr>
          </a:p>
          <a:p>
            <a:pPr marL="342900" indent="-342900" algn="just">
              <a:lnSpc>
                <a:spcPct val="98000"/>
              </a:lnSpc>
              <a:buFont typeface="Wingdings" panose="05000000000000000000" pitchFamily="2" charset="2"/>
              <a:buChar char="ü"/>
            </a:pPr>
            <a:r>
              <a:rPr lang="en-US" altLang="pt-BR" sz="2000" dirty="0">
                <a:latin typeface="Bookman Old Style" panose="02050604050505020204" pitchFamily="18" charset="0"/>
              </a:rPr>
              <a:t>Intermittent Mode or Tapping Mode</a:t>
            </a:r>
          </a:p>
          <a:p>
            <a:pPr marL="342900" indent="-342900" algn="just">
              <a:lnSpc>
                <a:spcPct val="98000"/>
              </a:lnSpc>
              <a:buFont typeface="Wingdings" panose="05000000000000000000" pitchFamily="2" charset="2"/>
              <a:buChar char="ü"/>
            </a:pPr>
            <a:endParaRPr lang="en-US" altLang="pt-BR" sz="2000" dirty="0">
              <a:latin typeface="Bookman Old Style" panose="02050604050505020204" pitchFamily="18" charset="0"/>
            </a:endParaRPr>
          </a:p>
          <a:p>
            <a:pPr marL="342900" indent="-342900" algn="just">
              <a:lnSpc>
                <a:spcPct val="98000"/>
              </a:lnSpc>
              <a:buFont typeface="Wingdings" panose="05000000000000000000" pitchFamily="2" charset="2"/>
              <a:buChar char="ü"/>
            </a:pPr>
            <a:r>
              <a:rPr lang="en-US" altLang="pt-BR" sz="2000" dirty="0">
                <a:latin typeface="Bookman Old Style" panose="02050604050505020204" pitchFamily="18" charset="0"/>
              </a:rPr>
              <a:t>Non-Contact Mode</a:t>
            </a:r>
          </a:p>
        </p:txBody>
      </p:sp>
      <p:sp>
        <p:nvSpPr>
          <p:cNvPr id="70659" name="Text Box 3">
            <a:extLst>
              <a:ext uri="{FF2B5EF4-FFF2-40B4-BE49-F238E27FC236}">
                <a16:creationId xmlns:a16="http://schemas.microsoft.com/office/drawing/2014/main" id="{8EA01548-A091-C985-4789-076951D9074A}"/>
              </a:ext>
            </a:extLst>
          </p:cNvPr>
          <p:cNvSpPr txBox="1">
            <a:spLocks noChangeArrowheads="1"/>
          </p:cNvSpPr>
          <p:nvPr/>
        </p:nvSpPr>
        <p:spPr bwMode="auto">
          <a:xfrm>
            <a:off x="3933825" y="246063"/>
            <a:ext cx="42481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336" rIns="90000" bIns="45000" anchorCtr="1"/>
          <a:lstStyle>
            <a:lvl1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lgn="ctr"/>
            <a:r>
              <a:rPr lang="en-US" altLang="pt-BR" sz="2400" b="1" dirty="0">
                <a:solidFill>
                  <a:srgbClr val="C00000"/>
                </a:solidFill>
              </a:rPr>
              <a:t>Force – distance curve</a:t>
            </a:r>
          </a:p>
        </p:txBody>
      </p:sp>
      <p:pic>
        <p:nvPicPr>
          <p:cNvPr id="3" name="Picture 1">
            <a:extLst>
              <a:ext uri="{FF2B5EF4-FFF2-40B4-BE49-F238E27FC236}">
                <a16:creationId xmlns:a16="http://schemas.microsoft.com/office/drawing/2014/main" id="{BCF45E6B-66F1-E46D-A9C1-FE1DFAE03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694" y="908720"/>
            <a:ext cx="6570562" cy="38450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FBF1E263-E024-1A6A-39A6-9FEBC4ADE8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976" y="4879163"/>
            <a:ext cx="4896544" cy="1597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1">
            <a:extLst>
              <a:ext uri="{FF2B5EF4-FFF2-40B4-BE49-F238E27FC236}">
                <a16:creationId xmlns:a16="http://schemas.microsoft.com/office/drawing/2014/main" id="{BB648B97-811B-4A03-5633-4F80844456B2}"/>
              </a:ext>
            </a:extLst>
          </p:cNvPr>
          <p:cNvSpPr txBox="1">
            <a:spLocks noChangeArrowheads="1"/>
          </p:cNvSpPr>
          <p:nvPr/>
        </p:nvSpPr>
        <p:spPr bwMode="auto">
          <a:xfrm>
            <a:off x="617876" y="436562"/>
            <a:ext cx="843541" cy="1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October 2023 </a:t>
            </a:r>
          </a:p>
        </p:txBody>
      </p:sp>
      <p:sp>
        <p:nvSpPr>
          <p:cNvPr id="6" name="Text Box 2">
            <a:extLst>
              <a:ext uri="{FF2B5EF4-FFF2-40B4-BE49-F238E27FC236}">
                <a16:creationId xmlns:a16="http://schemas.microsoft.com/office/drawing/2014/main" id="{F11E6013-0D1F-A464-B59E-E57086788F1F}"/>
              </a:ext>
            </a:extLst>
          </p:cNvPr>
          <p:cNvSpPr txBox="1">
            <a:spLocks noChangeArrowheads="1"/>
          </p:cNvSpPr>
          <p:nvPr/>
        </p:nvSpPr>
        <p:spPr bwMode="auto">
          <a:xfrm>
            <a:off x="191344" y="211137"/>
            <a:ext cx="1265312" cy="10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SPM User Basic Training</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88960263-45FF-09FE-59CC-76595ED0693C}"/>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pic>
        <p:nvPicPr>
          <p:cNvPr id="71682" name="Picture 2">
            <a:extLst>
              <a:ext uri="{FF2B5EF4-FFF2-40B4-BE49-F238E27FC236}">
                <a16:creationId xmlns:a16="http://schemas.microsoft.com/office/drawing/2014/main" id="{1A72E37D-514D-96ED-9102-28D980CED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1385887"/>
            <a:ext cx="9289032" cy="4662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Box 3">
            <a:extLst>
              <a:ext uri="{FF2B5EF4-FFF2-40B4-BE49-F238E27FC236}">
                <a16:creationId xmlns:a16="http://schemas.microsoft.com/office/drawing/2014/main" id="{BF22FE5B-8537-609A-0F2F-1D1080BE8D3C}"/>
              </a:ext>
            </a:extLst>
          </p:cNvPr>
          <p:cNvSpPr txBox="1">
            <a:spLocks noChangeArrowheads="1"/>
          </p:cNvSpPr>
          <p:nvPr/>
        </p:nvSpPr>
        <p:spPr bwMode="auto">
          <a:xfrm>
            <a:off x="3933825" y="246063"/>
            <a:ext cx="42481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336" rIns="90000" bIns="45000" anchorCtr="1"/>
          <a:lstStyle>
            <a:lvl1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lgn="ctr"/>
            <a:r>
              <a:rPr lang="en-US" altLang="pt-BR" sz="2400" b="1" dirty="0">
                <a:solidFill>
                  <a:srgbClr val="C00000"/>
                </a:solidFill>
              </a:rPr>
              <a:t>Force – distance curve</a:t>
            </a:r>
          </a:p>
        </p:txBody>
      </p:sp>
      <p:sp>
        <p:nvSpPr>
          <p:cNvPr id="4" name="Text Box 1">
            <a:extLst>
              <a:ext uri="{FF2B5EF4-FFF2-40B4-BE49-F238E27FC236}">
                <a16:creationId xmlns:a16="http://schemas.microsoft.com/office/drawing/2014/main" id="{69C3273F-733C-7EBB-0582-FFD63DF80DAF}"/>
              </a:ext>
            </a:extLst>
          </p:cNvPr>
          <p:cNvSpPr txBox="1">
            <a:spLocks noChangeArrowheads="1"/>
          </p:cNvSpPr>
          <p:nvPr/>
        </p:nvSpPr>
        <p:spPr bwMode="auto">
          <a:xfrm>
            <a:off x="617876" y="436562"/>
            <a:ext cx="843541" cy="1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October 2023 </a:t>
            </a:r>
          </a:p>
        </p:txBody>
      </p:sp>
      <p:sp>
        <p:nvSpPr>
          <p:cNvPr id="5" name="Text Box 2">
            <a:extLst>
              <a:ext uri="{FF2B5EF4-FFF2-40B4-BE49-F238E27FC236}">
                <a16:creationId xmlns:a16="http://schemas.microsoft.com/office/drawing/2014/main" id="{7FA9CFC5-8571-042B-97E2-721F3D53C562}"/>
              </a:ext>
            </a:extLst>
          </p:cNvPr>
          <p:cNvSpPr txBox="1">
            <a:spLocks noChangeArrowheads="1"/>
          </p:cNvSpPr>
          <p:nvPr/>
        </p:nvSpPr>
        <p:spPr bwMode="auto">
          <a:xfrm>
            <a:off x="191344" y="211137"/>
            <a:ext cx="1265312" cy="10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SPM User Basic Training</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D45C27EB-FB71-2103-6CF4-3EF8EBB306EB}"/>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73731" name="Text Box 3">
            <a:extLst>
              <a:ext uri="{FF2B5EF4-FFF2-40B4-BE49-F238E27FC236}">
                <a16:creationId xmlns:a16="http://schemas.microsoft.com/office/drawing/2014/main" id="{060E6A7E-CAB1-6A62-F3E1-D649DE36E2C5}"/>
              </a:ext>
            </a:extLst>
          </p:cNvPr>
          <p:cNvSpPr txBox="1">
            <a:spLocks noChangeArrowheads="1"/>
          </p:cNvSpPr>
          <p:nvPr/>
        </p:nvSpPr>
        <p:spPr bwMode="auto">
          <a:xfrm>
            <a:off x="3755740" y="213517"/>
            <a:ext cx="4680520" cy="424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spcAft>
                <a:spcPts val="300"/>
              </a:spcAft>
            </a:pPr>
            <a:r>
              <a:rPr lang="en-US" altLang="pt-BR" sz="2800" b="1" dirty="0">
                <a:solidFill>
                  <a:srgbClr val="C00000"/>
                </a:solidFill>
              </a:rPr>
              <a:t>Contact Mode</a:t>
            </a:r>
          </a:p>
        </p:txBody>
      </p:sp>
      <p:sp>
        <p:nvSpPr>
          <p:cNvPr id="73732" name="Text Box 4">
            <a:extLst>
              <a:ext uri="{FF2B5EF4-FFF2-40B4-BE49-F238E27FC236}">
                <a16:creationId xmlns:a16="http://schemas.microsoft.com/office/drawing/2014/main" id="{C205F595-06BE-74D0-E4D1-8E6278FB32AD}"/>
              </a:ext>
            </a:extLst>
          </p:cNvPr>
          <p:cNvSpPr txBox="1">
            <a:spLocks noChangeArrowheads="1"/>
          </p:cNvSpPr>
          <p:nvPr/>
        </p:nvSpPr>
        <p:spPr bwMode="auto">
          <a:xfrm>
            <a:off x="2354262" y="1152526"/>
            <a:ext cx="8278241" cy="492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1pPr>
            <a:lvl2pPr marL="458788" indent="-455613">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spcAft>
                <a:spcPts val="1700"/>
              </a:spcAft>
              <a:buClrTx/>
              <a:buSzPct val="45000"/>
            </a:pPr>
            <a:r>
              <a:rPr lang="en-US" altLang="pt-BR" sz="2800" dirty="0">
                <a:solidFill>
                  <a:srgbClr val="0070C0"/>
                </a:solidFill>
              </a:rPr>
              <a:t>Advantages</a:t>
            </a:r>
          </a:p>
          <a:p>
            <a:pPr lvl="1">
              <a:lnSpc>
                <a:spcPct val="100000"/>
              </a:lnSpc>
              <a:spcAft>
                <a:spcPts val="900"/>
              </a:spcAft>
              <a:buFont typeface="Times New Roman" panose="02020603050405020304" pitchFamily="18" charset="0"/>
              <a:buChar char="•"/>
            </a:pPr>
            <a:r>
              <a:rPr lang="en-US" altLang="pt-BR" sz="2400" dirty="0"/>
              <a:t>Easy set up</a:t>
            </a:r>
          </a:p>
          <a:p>
            <a:pPr lvl="1">
              <a:lnSpc>
                <a:spcPct val="100000"/>
              </a:lnSpc>
              <a:spcAft>
                <a:spcPts val="900"/>
              </a:spcAft>
              <a:buFont typeface="Times New Roman" panose="02020603050405020304" pitchFamily="18" charset="0"/>
              <a:buChar char="•"/>
            </a:pPr>
            <a:r>
              <a:rPr lang="en-US" altLang="pt-BR" sz="2400" dirty="0"/>
              <a:t>Fast imaging</a:t>
            </a:r>
          </a:p>
          <a:p>
            <a:pPr lvl="1">
              <a:lnSpc>
                <a:spcPct val="100000"/>
              </a:lnSpc>
              <a:spcAft>
                <a:spcPts val="900"/>
              </a:spcAft>
              <a:buFont typeface="Times New Roman" panose="02020603050405020304" pitchFamily="18" charset="0"/>
              <a:buChar char="•"/>
            </a:pPr>
            <a:r>
              <a:rPr lang="en-US" altLang="pt-BR" sz="2400" dirty="0"/>
              <a:t>Friction signal</a:t>
            </a:r>
          </a:p>
          <a:p>
            <a:pPr lvl="1">
              <a:lnSpc>
                <a:spcPct val="100000"/>
              </a:lnSpc>
              <a:spcAft>
                <a:spcPts val="900"/>
              </a:spcAft>
              <a:buFont typeface="Times New Roman" panose="02020603050405020304" pitchFamily="18" charset="0"/>
              <a:buChar char="•"/>
            </a:pPr>
            <a:r>
              <a:rPr lang="en-US" altLang="pt-BR" sz="2400" dirty="0"/>
              <a:t>Force vs. distance measurements</a:t>
            </a:r>
          </a:p>
          <a:p>
            <a:pPr>
              <a:lnSpc>
                <a:spcPct val="100000"/>
              </a:lnSpc>
              <a:spcAft>
                <a:spcPts val="1700"/>
              </a:spcAft>
              <a:buClrTx/>
              <a:buSzPct val="45000"/>
            </a:pPr>
            <a:r>
              <a:rPr lang="en-US" altLang="pt-BR" sz="2800" dirty="0">
                <a:solidFill>
                  <a:srgbClr val="FF0000"/>
                </a:solidFill>
              </a:rPr>
              <a:t>Disadvantages</a:t>
            </a:r>
          </a:p>
          <a:p>
            <a:pPr lvl="1">
              <a:lnSpc>
                <a:spcPct val="100000"/>
              </a:lnSpc>
              <a:spcAft>
                <a:spcPts val="900"/>
              </a:spcAft>
              <a:buFont typeface="Times New Roman" panose="02020603050405020304" pitchFamily="18" charset="0"/>
              <a:buChar char="•"/>
            </a:pPr>
            <a:r>
              <a:rPr lang="en-US" altLang="pt-BR" sz="2400" dirty="0"/>
              <a:t>Lower resolution due to lateral forces</a:t>
            </a:r>
          </a:p>
          <a:p>
            <a:pPr lvl="1">
              <a:lnSpc>
                <a:spcPct val="100000"/>
              </a:lnSpc>
              <a:spcAft>
                <a:spcPts val="900"/>
              </a:spcAft>
              <a:buFont typeface="Times New Roman" panose="02020603050405020304" pitchFamily="18" charset="0"/>
              <a:buChar char="•"/>
            </a:pPr>
            <a:r>
              <a:rPr lang="en-US" altLang="pt-BR" sz="2400" dirty="0"/>
              <a:t>Possible tip and/or sample damage from vertical forces.</a:t>
            </a:r>
          </a:p>
          <a:p>
            <a:pPr>
              <a:lnSpc>
                <a:spcPct val="100000"/>
              </a:lnSpc>
              <a:spcAft>
                <a:spcPts val="1700"/>
              </a:spcAft>
              <a:buClrTx/>
              <a:buSzPct val="45000"/>
            </a:pPr>
            <a:r>
              <a:rPr lang="en-US" altLang="pt-BR" sz="2800" dirty="0">
                <a:solidFill>
                  <a:schemeClr val="accent1"/>
                </a:solidFill>
              </a:rPr>
              <a:t>Mode choice usually dictated by sample.</a:t>
            </a:r>
          </a:p>
        </p:txBody>
      </p:sp>
      <p:sp>
        <p:nvSpPr>
          <p:cNvPr id="3" name="Text Box 1">
            <a:extLst>
              <a:ext uri="{FF2B5EF4-FFF2-40B4-BE49-F238E27FC236}">
                <a16:creationId xmlns:a16="http://schemas.microsoft.com/office/drawing/2014/main" id="{B7FA9FBE-7C70-5F7D-1C87-3F12C4A9A49C}"/>
              </a:ext>
            </a:extLst>
          </p:cNvPr>
          <p:cNvSpPr txBox="1">
            <a:spLocks noChangeArrowheads="1"/>
          </p:cNvSpPr>
          <p:nvPr/>
        </p:nvSpPr>
        <p:spPr bwMode="auto">
          <a:xfrm>
            <a:off x="617876" y="436562"/>
            <a:ext cx="843541" cy="1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October 2023 </a:t>
            </a:r>
          </a:p>
        </p:txBody>
      </p:sp>
      <p:sp>
        <p:nvSpPr>
          <p:cNvPr id="4" name="Text Box 2">
            <a:extLst>
              <a:ext uri="{FF2B5EF4-FFF2-40B4-BE49-F238E27FC236}">
                <a16:creationId xmlns:a16="http://schemas.microsoft.com/office/drawing/2014/main" id="{23841E8D-41DF-C528-7B8C-F2590D65C7A8}"/>
              </a:ext>
            </a:extLst>
          </p:cNvPr>
          <p:cNvSpPr txBox="1">
            <a:spLocks noChangeArrowheads="1"/>
          </p:cNvSpPr>
          <p:nvPr/>
        </p:nvSpPr>
        <p:spPr bwMode="auto">
          <a:xfrm>
            <a:off x="191344" y="211137"/>
            <a:ext cx="1265312" cy="10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SPM User Basic Training</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275263FF-9CD3-D859-7656-0F75B76BC69A}"/>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53249" name="Text Box 1">
            <a:extLst>
              <a:ext uri="{FF2B5EF4-FFF2-40B4-BE49-F238E27FC236}">
                <a16:creationId xmlns:a16="http://schemas.microsoft.com/office/drawing/2014/main" id="{520A232A-C8AD-576E-9E70-97D54C321253}"/>
              </a:ext>
            </a:extLst>
          </p:cNvPr>
          <p:cNvSpPr txBox="1">
            <a:spLocks noChangeArrowheads="1"/>
          </p:cNvSpPr>
          <p:nvPr/>
        </p:nvSpPr>
        <p:spPr bwMode="auto">
          <a:xfrm>
            <a:off x="3076431" y="233118"/>
            <a:ext cx="6726238"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9892" rIns="90000" bIns="45000"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9pPr>
          </a:lstStyle>
          <a:p>
            <a:pPr algn="ctr" hangingPunct="1"/>
            <a:r>
              <a:rPr lang="en-US" altLang="pt-BR" sz="2800" b="1" dirty="0">
                <a:solidFill>
                  <a:srgbClr val="C00000"/>
                </a:solidFill>
                <a:effectLst>
                  <a:outerShdw blurRad="38100" dist="38100" dir="2700000" algn="tl">
                    <a:srgbClr val="C0C0C0"/>
                  </a:outerShdw>
                </a:effectLst>
              </a:rPr>
              <a:t>Scanning Probe Microscopy (SPM)</a:t>
            </a:r>
          </a:p>
        </p:txBody>
      </p:sp>
      <p:sp>
        <p:nvSpPr>
          <p:cNvPr id="53250" name="Text Box 2">
            <a:extLst>
              <a:ext uri="{FF2B5EF4-FFF2-40B4-BE49-F238E27FC236}">
                <a16:creationId xmlns:a16="http://schemas.microsoft.com/office/drawing/2014/main" id="{B9B94306-BAAB-3E6D-DC0E-8CB343DEF35C}"/>
              </a:ext>
            </a:extLst>
          </p:cNvPr>
          <p:cNvSpPr txBox="1">
            <a:spLocks noChangeArrowheads="1"/>
          </p:cNvSpPr>
          <p:nvPr/>
        </p:nvSpPr>
        <p:spPr bwMode="auto">
          <a:xfrm>
            <a:off x="1631504" y="906463"/>
            <a:ext cx="6197352" cy="548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4558" rIns="90000" bIns="45000"/>
          <a:lstStyle>
            <a:lvl1pPr marL="685800" indent="-684213">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9pPr>
          </a:lstStyle>
          <a:p>
            <a:pPr algn="just">
              <a:spcAft>
                <a:spcPts val="288"/>
              </a:spcAft>
            </a:pPr>
            <a:r>
              <a:rPr lang="en-US" altLang="pt-BR" sz="2200" b="1" dirty="0">
                <a:solidFill>
                  <a:srgbClr val="FF6600"/>
                </a:solidFill>
                <a:effectLst>
                  <a:outerShdw blurRad="38100" dist="38100" dir="2700000" algn="tl">
                    <a:srgbClr val="C0C0C0"/>
                  </a:outerShdw>
                </a:effectLst>
                <a:latin typeface="Times New Roman" panose="02020603050405020304" pitchFamily="18" charset="0"/>
                <a:cs typeface="Segoe UI" panose="020B0502040204020203" pitchFamily="34" charset="0"/>
              </a:rPr>
              <a:t>History</a:t>
            </a:r>
          </a:p>
          <a:p>
            <a:pPr algn="just">
              <a:spcAft>
                <a:spcPts val="288"/>
              </a:spcAft>
            </a:pPr>
            <a:endParaRPr lang="en-US" altLang="pt-BR" sz="2200" b="1" dirty="0">
              <a:latin typeface="Times New Roman" panose="02020603050405020304" pitchFamily="18" charset="0"/>
              <a:cs typeface="Segoe UI" panose="020B0502040204020203" pitchFamily="34" charset="0"/>
            </a:endParaRPr>
          </a:p>
          <a:p>
            <a:pPr algn="just">
              <a:spcAft>
                <a:spcPts val="288"/>
              </a:spcAft>
            </a:pPr>
            <a:r>
              <a:rPr lang="en-US" altLang="pt-BR" sz="2200" b="1" dirty="0">
                <a:latin typeface="Times New Roman" panose="02020603050405020304" pitchFamily="18" charset="0"/>
                <a:cs typeface="Segoe UI" panose="020B0502040204020203" pitchFamily="34" charset="0"/>
              </a:rPr>
              <a:t>-1981, Gerd Binnig and H. Rohrer observed electrons tunneling in vacuum</a:t>
            </a:r>
          </a:p>
          <a:p>
            <a:pPr algn="just">
              <a:spcAft>
                <a:spcPts val="288"/>
              </a:spcAft>
            </a:pPr>
            <a:endParaRPr lang="en-US" altLang="pt-BR" sz="2200" b="1" dirty="0">
              <a:latin typeface="Times New Roman" panose="02020603050405020304" pitchFamily="18" charset="0"/>
              <a:cs typeface="Segoe UI" panose="020B0502040204020203" pitchFamily="34" charset="0"/>
            </a:endParaRPr>
          </a:p>
          <a:p>
            <a:pPr algn="just">
              <a:spcAft>
                <a:spcPts val="288"/>
              </a:spcAft>
            </a:pPr>
            <a:r>
              <a:rPr lang="en-US" altLang="pt-BR" sz="2200" b="1" dirty="0">
                <a:latin typeface="Times New Roman" panose="02020603050405020304" pitchFamily="18" charset="0"/>
                <a:cs typeface="Segoe UI" panose="020B0502040204020203" pitchFamily="34" charset="0"/>
              </a:rPr>
              <a:t>→ Birth of Scanning Tunneling Microscopy (STM)</a:t>
            </a:r>
          </a:p>
          <a:p>
            <a:pPr algn="just">
              <a:spcAft>
                <a:spcPts val="288"/>
              </a:spcAft>
            </a:pPr>
            <a:r>
              <a:rPr lang="en-US" altLang="pt-BR" sz="2200" b="1" dirty="0">
                <a:latin typeface="Times New Roman" panose="02020603050405020304" pitchFamily="18" charset="0"/>
                <a:cs typeface="Segoe UI" panose="020B0502040204020203" pitchFamily="34" charset="0"/>
              </a:rPr>
              <a:t>→ Atomic-scale surface imaging in real space</a:t>
            </a:r>
          </a:p>
          <a:p>
            <a:pPr algn="just">
              <a:spcAft>
                <a:spcPts val="288"/>
              </a:spcAft>
            </a:pPr>
            <a:r>
              <a:rPr lang="en-US" altLang="pt-BR" sz="2200" b="1" dirty="0">
                <a:latin typeface="Times New Roman" panose="02020603050405020304" pitchFamily="18" charset="0"/>
                <a:cs typeface="Segoe UI" panose="020B0502040204020203" pitchFamily="34" charset="0"/>
              </a:rPr>
              <a:t>→ Development of STM</a:t>
            </a:r>
          </a:p>
          <a:p>
            <a:pPr algn="just">
              <a:spcAft>
                <a:spcPts val="288"/>
              </a:spcAft>
            </a:pPr>
            <a:r>
              <a:rPr lang="en-US" altLang="pt-BR" sz="2200" b="1" dirty="0">
                <a:latin typeface="Times New Roman" panose="02020603050405020304" pitchFamily="18" charset="0"/>
                <a:cs typeface="Segoe UI" panose="020B0502040204020203" pitchFamily="34" charset="0"/>
              </a:rPr>
              <a:t>→ New family of microscopy: “Scanning Probe Microscopy (SPM)”</a:t>
            </a:r>
          </a:p>
          <a:p>
            <a:pPr algn="just">
              <a:spcAft>
                <a:spcPts val="288"/>
              </a:spcAft>
              <a:buFont typeface="Times New Roman" panose="02020603050405020304" pitchFamily="18" charset="0"/>
              <a:buChar char="•"/>
            </a:pPr>
            <a:r>
              <a:rPr lang="en-US" altLang="pt-BR" sz="2200" b="1" dirty="0">
                <a:latin typeface="Times New Roman" panose="02020603050405020304" pitchFamily="18" charset="0"/>
                <a:cs typeface="Segoe UI" panose="020B0502040204020203" pitchFamily="34" charset="0"/>
              </a:rPr>
              <a:t>1986 – Nobel Prize to G. Binnig and H. Rohrer.</a:t>
            </a:r>
          </a:p>
          <a:p>
            <a:pPr algn="just">
              <a:spcAft>
                <a:spcPts val="288"/>
              </a:spcAft>
              <a:buFont typeface="Times New Roman" panose="02020603050405020304" pitchFamily="18" charset="0"/>
              <a:buChar char="•"/>
            </a:pPr>
            <a:r>
              <a:rPr lang="en-US" altLang="pt-BR" sz="2200" b="1" dirty="0">
                <a:latin typeface="Times New Roman" panose="02020603050405020304" pitchFamily="18" charset="0"/>
                <a:cs typeface="Segoe UI" panose="020B0502040204020203" pitchFamily="34" charset="0"/>
              </a:rPr>
              <a:t>AFM - </a:t>
            </a:r>
            <a:r>
              <a:rPr lang="nl-NL" altLang="pt-BR" i="1" dirty="0">
                <a:latin typeface="Times New Roman" panose="02020603050405020304" pitchFamily="18" charset="0"/>
                <a:hlinkClick r:id="rId3"/>
              </a:rPr>
              <a:t>Phys. Rev. Letters, 1986, Vol. 56, p 930</a:t>
            </a:r>
          </a:p>
          <a:p>
            <a:pPr algn="just">
              <a:spcAft>
                <a:spcPts val="288"/>
              </a:spcAft>
              <a:buClrTx/>
              <a:buSzTx/>
            </a:pPr>
            <a:r>
              <a:rPr lang="pt-BR" altLang="pt-BR" i="1" dirty="0">
                <a:latin typeface="Times New Roman" panose="02020603050405020304" pitchFamily="18" charset="0"/>
              </a:rPr>
              <a:t>                     - </a:t>
            </a:r>
            <a:r>
              <a:rPr lang="pt-BR" altLang="pt-BR" i="1" dirty="0" err="1">
                <a:latin typeface="Times New Roman" panose="02020603050405020304" pitchFamily="18" charset="0"/>
                <a:hlinkClick r:id="rId4"/>
              </a:rPr>
              <a:t>J.Appl.Phys</a:t>
            </a:r>
            <a:r>
              <a:rPr lang="pt-BR" altLang="pt-BR" i="1" dirty="0">
                <a:latin typeface="Times New Roman" panose="02020603050405020304" pitchFamily="18" charset="0"/>
                <a:hlinkClick r:id="rId4"/>
              </a:rPr>
              <a:t>. 1987, Vol. 61, p 4723</a:t>
            </a:r>
          </a:p>
          <a:p>
            <a:pPr algn="just">
              <a:spcAft>
                <a:spcPts val="288"/>
              </a:spcAft>
              <a:buClrTx/>
              <a:buSzTx/>
            </a:pPr>
            <a:endParaRPr lang="en-US" altLang="pt-BR" sz="2200" b="1" dirty="0">
              <a:latin typeface="Times New Roman" panose="02020603050405020304" pitchFamily="18" charset="0"/>
              <a:cs typeface="Segoe UI" panose="020B0502040204020203" pitchFamily="34" charset="0"/>
            </a:endParaRPr>
          </a:p>
        </p:txBody>
      </p:sp>
      <p:pic>
        <p:nvPicPr>
          <p:cNvPr id="53251" name="Picture 3">
            <a:extLst>
              <a:ext uri="{FF2B5EF4-FFF2-40B4-BE49-F238E27FC236}">
                <a16:creationId xmlns:a16="http://schemas.microsoft.com/office/drawing/2014/main" id="{AAA2C01F-15D9-AE37-082D-F4B4405C1C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6889" y="2627313"/>
            <a:ext cx="2681287" cy="2886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2" name="Freeform 4">
            <a:extLst>
              <a:ext uri="{FF2B5EF4-FFF2-40B4-BE49-F238E27FC236}">
                <a16:creationId xmlns:a16="http://schemas.microsoft.com/office/drawing/2014/main" id="{B1ECEF6A-0588-EC2F-8D08-0661F1FDACD0}"/>
              </a:ext>
            </a:extLst>
          </p:cNvPr>
          <p:cNvSpPr>
            <a:spLocks noChangeArrowheads="1"/>
          </p:cNvSpPr>
          <p:nvPr/>
        </p:nvSpPr>
        <p:spPr bwMode="auto">
          <a:xfrm>
            <a:off x="8269026" y="5574177"/>
            <a:ext cx="3083557" cy="738664"/>
          </a:xfrm>
          <a:custGeom>
            <a:avLst/>
            <a:gdLst>
              <a:gd name="T0" fmla="*/ 0 w 21600"/>
              <a:gd name="T1" fmla="*/ 0 h 21600"/>
              <a:gd name="T2" fmla="*/ 21600 w 21600"/>
              <a:gd name="T3" fmla="*/ 0 h 21600"/>
              <a:gd name="T4" fmla="*/ 21600 w 21600"/>
              <a:gd name="T5" fmla="*/ 21600 h 21600"/>
              <a:gd name="T6" fmla="*/ 0 w 21600"/>
              <a:gd name="T7" fmla="*/ 216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spAutoFit/>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marL="914400" indent="-912813">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pt-BR" altLang="pt-BR" sz="1600" dirty="0">
                <a:solidFill>
                  <a:srgbClr val="323232"/>
                </a:solidFill>
                <a:latin typeface="AngsanaUPC" panose="02020603050405020304" pitchFamily="18" charset="-34"/>
                <a:hlinkClick r:id="rId6"/>
              </a:rPr>
              <a:t>Revisitingthe7×7reconstructionofSi(111)</a:t>
            </a:r>
          </a:p>
          <a:p>
            <a:pPr lvl="1">
              <a:lnSpc>
                <a:spcPct val="100000"/>
              </a:lnSpc>
              <a:buClrTx/>
              <a:buSzPct val="45000"/>
              <a:buFontTx/>
              <a:buNone/>
            </a:pPr>
            <a:r>
              <a:rPr lang="pt-BR" altLang="pt-BR" sz="1600" dirty="0">
                <a:solidFill>
                  <a:srgbClr val="323232"/>
                </a:solidFill>
                <a:latin typeface="AngsanaUPC" panose="02020603050405020304" pitchFamily="18" charset="-34"/>
              </a:rPr>
              <a:t>G. Binnig, H. Rohrer, F. </a:t>
            </a:r>
            <a:r>
              <a:rPr lang="pt-BR" altLang="pt-BR" sz="1600" dirty="0" err="1">
                <a:solidFill>
                  <a:srgbClr val="323232"/>
                </a:solidFill>
                <a:latin typeface="AngsanaUPC" panose="02020603050405020304" pitchFamily="18" charset="-34"/>
              </a:rPr>
              <a:t>Salvan</a:t>
            </a:r>
            <a:r>
              <a:rPr lang="pt-BR" altLang="pt-BR" sz="1600" dirty="0">
                <a:solidFill>
                  <a:srgbClr val="323232"/>
                </a:solidFill>
                <a:latin typeface="AngsanaUPC" panose="02020603050405020304" pitchFamily="18" charset="-34"/>
              </a:rPr>
              <a:t>, Ch. Gerber, A. Baro</a:t>
            </a:r>
          </a:p>
          <a:p>
            <a:pPr lvl="1">
              <a:lnSpc>
                <a:spcPct val="100000"/>
              </a:lnSpc>
              <a:buClrTx/>
              <a:buSzPct val="45000"/>
              <a:buFontTx/>
              <a:buNone/>
            </a:pPr>
            <a:r>
              <a:rPr lang="pt-BR" altLang="pt-BR" sz="1600" dirty="0">
                <a:solidFill>
                  <a:srgbClr val="323232"/>
                </a:solidFill>
                <a:latin typeface="AngsanaUPC" panose="02020603050405020304" pitchFamily="18" charset="-34"/>
              </a:rPr>
              <a:t>Pages L373-L378</a:t>
            </a:r>
          </a:p>
        </p:txBody>
      </p:sp>
      <p:pic>
        <p:nvPicPr>
          <p:cNvPr id="53253" name="Picture 5">
            <a:extLst>
              <a:ext uri="{FF2B5EF4-FFF2-40B4-BE49-F238E27FC236}">
                <a16:creationId xmlns:a16="http://schemas.microsoft.com/office/drawing/2014/main" id="{C445C6CC-24F2-6FAB-A299-110F590659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8375" y="977436"/>
            <a:ext cx="1876425" cy="1589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1">
            <a:extLst>
              <a:ext uri="{FF2B5EF4-FFF2-40B4-BE49-F238E27FC236}">
                <a16:creationId xmlns:a16="http://schemas.microsoft.com/office/drawing/2014/main" id="{B8EBD528-CD08-8050-0E71-32922363E928}"/>
              </a:ext>
            </a:extLst>
          </p:cNvPr>
          <p:cNvSpPr txBox="1">
            <a:spLocks noChangeArrowheads="1"/>
          </p:cNvSpPr>
          <p:nvPr/>
        </p:nvSpPr>
        <p:spPr bwMode="auto">
          <a:xfrm>
            <a:off x="617876" y="436562"/>
            <a:ext cx="843541" cy="1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October 2023 </a:t>
            </a:r>
          </a:p>
        </p:txBody>
      </p:sp>
      <p:sp>
        <p:nvSpPr>
          <p:cNvPr id="6" name="Text Box 2">
            <a:extLst>
              <a:ext uri="{FF2B5EF4-FFF2-40B4-BE49-F238E27FC236}">
                <a16:creationId xmlns:a16="http://schemas.microsoft.com/office/drawing/2014/main" id="{04BEBF34-8877-FE4B-5B39-5628D192580D}"/>
              </a:ext>
            </a:extLst>
          </p:cNvPr>
          <p:cNvSpPr txBox="1">
            <a:spLocks noChangeArrowheads="1"/>
          </p:cNvSpPr>
          <p:nvPr/>
        </p:nvSpPr>
        <p:spPr bwMode="auto">
          <a:xfrm>
            <a:off x="191344" y="211137"/>
            <a:ext cx="1265312" cy="10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SPM User Basic Training</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 Box 3">
            <a:extLst>
              <a:ext uri="{FF2B5EF4-FFF2-40B4-BE49-F238E27FC236}">
                <a16:creationId xmlns:a16="http://schemas.microsoft.com/office/drawing/2014/main" id="{E363C663-708C-5444-8892-61FD0B7B1E44}"/>
              </a:ext>
            </a:extLst>
          </p:cNvPr>
          <p:cNvSpPr txBox="1">
            <a:spLocks noChangeArrowheads="1"/>
          </p:cNvSpPr>
          <p:nvPr/>
        </p:nvSpPr>
        <p:spPr bwMode="auto">
          <a:xfrm>
            <a:off x="1751013" y="227014"/>
            <a:ext cx="8691562" cy="992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spcAft>
                <a:spcPts val="300"/>
              </a:spcAft>
            </a:pPr>
            <a:r>
              <a:rPr lang="en-US" altLang="pt-BR" sz="2800" b="1">
                <a:solidFill>
                  <a:schemeClr val="bg1"/>
                </a:solidFill>
              </a:rPr>
              <a:t>Contact Mode Feedback Loop</a:t>
            </a:r>
          </a:p>
        </p:txBody>
      </p:sp>
      <p:pic>
        <p:nvPicPr>
          <p:cNvPr id="74756" name="Picture 4">
            <a:extLst>
              <a:ext uri="{FF2B5EF4-FFF2-40B4-BE49-F238E27FC236}">
                <a16:creationId xmlns:a16="http://schemas.microsoft.com/office/drawing/2014/main" id="{772BE95A-0890-00B2-3506-4A7EB4692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5780" y="971983"/>
            <a:ext cx="7360439" cy="56403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 Box 1">
            <a:extLst>
              <a:ext uri="{FF2B5EF4-FFF2-40B4-BE49-F238E27FC236}">
                <a16:creationId xmlns:a16="http://schemas.microsoft.com/office/drawing/2014/main" id="{08EF8488-0853-9D6D-C2A8-9A8DFB116250}"/>
              </a:ext>
            </a:extLst>
          </p:cNvPr>
          <p:cNvSpPr txBox="1">
            <a:spLocks noChangeArrowheads="1"/>
          </p:cNvSpPr>
          <p:nvPr/>
        </p:nvSpPr>
        <p:spPr bwMode="auto">
          <a:xfrm>
            <a:off x="617876" y="436562"/>
            <a:ext cx="843541" cy="1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October 2023 </a:t>
            </a:r>
          </a:p>
        </p:txBody>
      </p:sp>
      <p:sp>
        <p:nvSpPr>
          <p:cNvPr id="3" name="Text Box 2">
            <a:extLst>
              <a:ext uri="{FF2B5EF4-FFF2-40B4-BE49-F238E27FC236}">
                <a16:creationId xmlns:a16="http://schemas.microsoft.com/office/drawing/2014/main" id="{B42EDFD9-C07A-E86F-D094-F471BDA74332}"/>
              </a:ext>
            </a:extLst>
          </p:cNvPr>
          <p:cNvSpPr txBox="1">
            <a:spLocks noChangeArrowheads="1"/>
          </p:cNvSpPr>
          <p:nvPr/>
        </p:nvSpPr>
        <p:spPr bwMode="auto">
          <a:xfrm>
            <a:off x="191344" y="211137"/>
            <a:ext cx="1265312" cy="10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SPM User Basic Training</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F941209F-1B90-58AC-C219-8239C9429A27}"/>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76803" name="Text Box 3">
            <a:extLst>
              <a:ext uri="{FF2B5EF4-FFF2-40B4-BE49-F238E27FC236}">
                <a16:creationId xmlns:a16="http://schemas.microsoft.com/office/drawing/2014/main" id="{4C26EFF9-FA11-E4A2-C000-FAAF528EAA73}"/>
              </a:ext>
            </a:extLst>
          </p:cNvPr>
          <p:cNvSpPr txBox="1">
            <a:spLocks noChangeArrowheads="1"/>
          </p:cNvSpPr>
          <p:nvPr/>
        </p:nvSpPr>
        <p:spPr bwMode="auto">
          <a:xfrm>
            <a:off x="1751013" y="227014"/>
            <a:ext cx="8691562" cy="992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spcAft>
                <a:spcPts val="300"/>
              </a:spcAft>
            </a:pPr>
            <a:r>
              <a:rPr lang="en-US" altLang="pt-BR" sz="2800" b="1" dirty="0">
                <a:solidFill>
                  <a:srgbClr val="C00000"/>
                </a:solidFill>
              </a:rPr>
              <a:t>          Contact Mode Image Channels (Typical)</a:t>
            </a:r>
          </a:p>
        </p:txBody>
      </p:sp>
      <p:sp>
        <p:nvSpPr>
          <p:cNvPr id="76804" name="Text Box 4">
            <a:extLst>
              <a:ext uri="{FF2B5EF4-FFF2-40B4-BE49-F238E27FC236}">
                <a16:creationId xmlns:a16="http://schemas.microsoft.com/office/drawing/2014/main" id="{C85F8C74-70A0-A72A-F9E5-A099022343E9}"/>
              </a:ext>
            </a:extLst>
          </p:cNvPr>
          <p:cNvSpPr txBox="1">
            <a:spLocks noChangeArrowheads="1"/>
          </p:cNvSpPr>
          <p:nvPr/>
        </p:nvSpPr>
        <p:spPr bwMode="auto">
          <a:xfrm>
            <a:off x="1751014" y="1266825"/>
            <a:ext cx="9457554" cy="28822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algn="just">
              <a:lnSpc>
                <a:spcPct val="100000"/>
              </a:lnSpc>
              <a:spcAft>
                <a:spcPts val="1700"/>
              </a:spcAft>
              <a:buClrTx/>
              <a:buSzPct val="45000"/>
            </a:pPr>
            <a:r>
              <a:rPr lang="en-US" altLang="pt-BR" sz="2400" b="1" dirty="0">
                <a:latin typeface="Bookman Old Style" panose="02050604050505020204" pitchFamily="18" charset="0"/>
              </a:rPr>
              <a:t>Topography</a:t>
            </a:r>
            <a:r>
              <a:rPr lang="en-US" altLang="pt-BR" sz="2400" dirty="0">
                <a:latin typeface="Bookman Old Style" panose="02050604050505020204" pitchFamily="18" charset="0"/>
              </a:rPr>
              <a:t>: Calibrated voltage sent to Z piezo by feedback loop.</a:t>
            </a:r>
          </a:p>
          <a:p>
            <a:pPr algn="just">
              <a:lnSpc>
                <a:spcPct val="100000"/>
              </a:lnSpc>
              <a:spcAft>
                <a:spcPts val="1700"/>
              </a:spcAft>
              <a:buClrTx/>
              <a:buSzPct val="45000"/>
            </a:pPr>
            <a:r>
              <a:rPr lang="en-US" altLang="pt-BR" sz="2400" b="1" dirty="0">
                <a:latin typeface="Bookman Old Style" panose="02050604050505020204" pitchFamily="18" charset="0"/>
              </a:rPr>
              <a:t>Deflection</a:t>
            </a:r>
            <a:r>
              <a:rPr lang="en-US" altLang="pt-BR" sz="2400" dirty="0">
                <a:latin typeface="Bookman Old Style" panose="02050604050505020204" pitchFamily="18" charset="0"/>
              </a:rPr>
              <a:t>: Same as Error Signal, equals Deflection minus Setpoint. Shows edges more clearly.</a:t>
            </a:r>
          </a:p>
          <a:p>
            <a:pPr algn="just">
              <a:lnSpc>
                <a:spcPct val="100000"/>
              </a:lnSpc>
              <a:spcAft>
                <a:spcPts val="1700"/>
              </a:spcAft>
              <a:buClrTx/>
              <a:buSzPct val="45000"/>
            </a:pPr>
            <a:r>
              <a:rPr lang="en-US" altLang="pt-BR" sz="2400" b="1" dirty="0">
                <a:latin typeface="Bookman Old Style" panose="02050604050505020204" pitchFamily="18" charset="0"/>
              </a:rPr>
              <a:t>Friction</a:t>
            </a:r>
            <a:r>
              <a:rPr lang="en-US" altLang="pt-BR" sz="2400" dirty="0">
                <a:latin typeface="Bookman Old Style" panose="02050604050505020204" pitchFamily="18" charset="0"/>
              </a:rPr>
              <a:t>: (A+C) – (B+D) / Sum, measures twisting of cantilever due to frictional effects of sample surface.</a:t>
            </a:r>
          </a:p>
        </p:txBody>
      </p:sp>
      <p:pic>
        <p:nvPicPr>
          <p:cNvPr id="3" name="Picture 2">
            <a:extLst>
              <a:ext uri="{FF2B5EF4-FFF2-40B4-BE49-F238E27FC236}">
                <a16:creationId xmlns:a16="http://schemas.microsoft.com/office/drawing/2014/main" id="{9C025FF9-89A8-13B9-733D-2CAE46EBFD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692"/>
          <a:stretch/>
        </p:blipFill>
        <p:spPr bwMode="auto">
          <a:xfrm>
            <a:off x="4439816" y="4127443"/>
            <a:ext cx="2740397" cy="22322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1">
            <a:extLst>
              <a:ext uri="{FF2B5EF4-FFF2-40B4-BE49-F238E27FC236}">
                <a16:creationId xmlns:a16="http://schemas.microsoft.com/office/drawing/2014/main" id="{D40C40F0-1546-4443-228A-BB700D5E098F}"/>
              </a:ext>
            </a:extLst>
          </p:cNvPr>
          <p:cNvSpPr txBox="1">
            <a:spLocks noChangeArrowheads="1"/>
          </p:cNvSpPr>
          <p:nvPr/>
        </p:nvSpPr>
        <p:spPr bwMode="auto">
          <a:xfrm>
            <a:off x="617876" y="436562"/>
            <a:ext cx="843541" cy="1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October 2023 </a:t>
            </a:r>
          </a:p>
        </p:txBody>
      </p:sp>
      <p:sp>
        <p:nvSpPr>
          <p:cNvPr id="5" name="Text Box 2">
            <a:extLst>
              <a:ext uri="{FF2B5EF4-FFF2-40B4-BE49-F238E27FC236}">
                <a16:creationId xmlns:a16="http://schemas.microsoft.com/office/drawing/2014/main" id="{EDB0C00D-51AA-61CC-F1B3-EFE3F12ADDED}"/>
              </a:ext>
            </a:extLst>
          </p:cNvPr>
          <p:cNvSpPr txBox="1">
            <a:spLocks noChangeArrowheads="1"/>
          </p:cNvSpPr>
          <p:nvPr/>
        </p:nvSpPr>
        <p:spPr bwMode="auto">
          <a:xfrm>
            <a:off x="191344" y="211137"/>
            <a:ext cx="1265312" cy="10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SPM User Basic Training</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E4ED1436-EEFF-22D8-818E-B9013A5E0BAC}"/>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pic>
        <p:nvPicPr>
          <p:cNvPr id="77825" name="Picture 1">
            <a:extLst>
              <a:ext uri="{FF2B5EF4-FFF2-40B4-BE49-F238E27FC236}">
                <a16:creationId xmlns:a16="http://schemas.microsoft.com/office/drawing/2014/main" id="{D1676D62-0540-114A-5411-BCD17E945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3061" y="889522"/>
            <a:ext cx="4640263" cy="4560887"/>
          </a:xfrm>
          <a:prstGeom prst="rect">
            <a:avLst/>
          </a:prstGeom>
          <a:noFill/>
          <a:ln w="9360" cap="flat">
            <a:solidFill>
              <a:srgbClr val="3366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828" name="Text Box 4">
            <a:extLst>
              <a:ext uri="{FF2B5EF4-FFF2-40B4-BE49-F238E27FC236}">
                <a16:creationId xmlns:a16="http://schemas.microsoft.com/office/drawing/2014/main" id="{B04ADCA2-6B7C-51D5-DBB0-7C783256E031}"/>
              </a:ext>
            </a:extLst>
          </p:cNvPr>
          <p:cNvSpPr txBox="1">
            <a:spLocks noChangeArrowheads="1"/>
          </p:cNvSpPr>
          <p:nvPr/>
        </p:nvSpPr>
        <p:spPr bwMode="auto">
          <a:xfrm>
            <a:off x="1751014" y="227015"/>
            <a:ext cx="8916987"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spcAft>
                <a:spcPts val="300"/>
              </a:spcAft>
            </a:pPr>
            <a:r>
              <a:rPr lang="en-US" altLang="pt-BR" sz="2600" b="1" dirty="0">
                <a:solidFill>
                  <a:srgbClr val="C00000"/>
                </a:solidFill>
              </a:rPr>
              <a:t>Contact Mode Image Channels: Why Monitor Friction?</a:t>
            </a:r>
          </a:p>
        </p:txBody>
      </p:sp>
      <p:pic>
        <p:nvPicPr>
          <p:cNvPr id="77829" name="Picture 5">
            <a:extLst>
              <a:ext uri="{FF2B5EF4-FFF2-40B4-BE49-F238E27FC236}">
                <a16:creationId xmlns:a16="http://schemas.microsoft.com/office/drawing/2014/main" id="{2EA7BBEA-4C20-1EF0-E868-F200D9482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6488" y="3008313"/>
            <a:ext cx="3200400" cy="3206750"/>
          </a:xfrm>
          <a:prstGeom prst="rect">
            <a:avLst/>
          </a:prstGeom>
          <a:noFill/>
          <a:ln w="9360" cap="flat">
            <a:solidFill>
              <a:srgbClr val="3366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7830" name="Picture 6">
            <a:extLst>
              <a:ext uri="{FF2B5EF4-FFF2-40B4-BE49-F238E27FC236}">
                <a16:creationId xmlns:a16="http://schemas.microsoft.com/office/drawing/2014/main" id="{D32F81F0-B2AF-3396-B49C-C6804E09A6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3008314"/>
            <a:ext cx="3197225" cy="3203575"/>
          </a:xfrm>
          <a:prstGeom prst="rect">
            <a:avLst/>
          </a:prstGeom>
          <a:noFill/>
          <a:ln w="9360" cap="flat">
            <a:solidFill>
              <a:srgbClr val="3366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831" name="Text Box 7">
            <a:extLst>
              <a:ext uri="{FF2B5EF4-FFF2-40B4-BE49-F238E27FC236}">
                <a16:creationId xmlns:a16="http://schemas.microsoft.com/office/drawing/2014/main" id="{C30B84AA-A6D1-1201-11B1-5C182D6A8FC7}"/>
              </a:ext>
            </a:extLst>
          </p:cNvPr>
          <p:cNvSpPr txBox="1">
            <a:spLocks noChangeArrowheads="1"/>
          </p:cNvSpPr>
          <p:nvPr/>
        </p:nvSpPr>
        <p:spPr bwMode="auto">
          <a:xfrm>
            <a:off x="1847528" y="1235074"/>
            <a:ext cx="1951361"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56388" anchorCtr="1"/>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ctr" hangingPunct="1"/>
            <a:r>
              <a:rPr lang="en-US" altLang="pt-BR" sz="1600" dirty="0"/>
              <a:t>Topography image of polymer film</a:t>
            </a:r>
          </a:p>
        </p:txBody>
      </p:sp>
      <p:sp>
        <p:nvSpPr>
          <p:cNvPr id="77832" name="Text Box 8">
            <a:extLst>
              <a:ext uri="{FF2B5EF4-FFF2-40B4-BE49-F238E27FC236}">
                <a16:creationId xmlns:a16="http://schemas.microsoft.com/office/drawing/2014/main" id="{8298F9B6-E9A8-CE07-7DA7-94DAF2F056F4}"/>
              </a:ext>
            </a:extLst>
          </p:cNvPr>
          <p:cNvSpPr txBox="1">
            <a:spLocks noChangeArrowheads="1"/>
          </p:cNvSpPr>
          <p:nvPr/>
        </p:nvSpPr>
        <p:spPr bwMode="auto">
          <a:xfrm>
            <a:off x="1876841" y="2704641"/>
            <a:ext cx="1579563" cy="261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56388" anchorCtr="1"/>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ctr" hangingPunct="1"/>
            <a:r>
              <a:rPr lang="en-US" altLang="pt-BR" sz="1400" dirty="0"/>
              <a:t>Friction - Trace</a:t>
            </a:r>
          </a:p>
        </p:txBody>
      </p:sp>
      <p:sp>
        <p:nvSpPr>
          <p:cNvPr id="77833" name="Text Box 9">
            <a:extLst>
              <a:ext uri="{FF2B5EF4-FFF2-40B4-BE49-F238E27FC236}">
                <a16:creationId xmlns:a16="http://schemas.microsoft.com/office/drawing/2014/main" id="{678908DC-1CA4-B4F9-8C5A-6AB08B7C5CDF}"/>
              </a:ext>
            </a:extLst>
          </p:cNvPr>
          <p:cNvSpPr txBox="1">
            <a:spLocks noChangeArrowheads="1"/>
          </p:cNvSpPr>
          <p:nvPr/>
        </p:nvSpPr>
        <p:spPr bwMode="auto">
          <a:xfrm>
            <a:off x="8809981" y="2704641"/>
            <a:ext cx="1579562" cy="26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56388" anchorCtr="1"/>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ctr" hangingPunct="1"/>
            <a:r>
              <a:rPr lang="en-US" altLang="pt-BR" sz="1400" dirty="0"/>
              <a:t>Friction - Retrace</a:t>
            </a:r>
          </a:p>
        </p:txBody>
      </p:sp>
      <p:sp>
        <p:nvSpPr>
          <p:cNvPr id="77834" name="Text Box 10">
            <a:extLst>
              <a:ext uri="{FF2B5EF4-FFF2-40B4-BE49-F238E27FC236}">
                <a16:creationId xmlns:a16="http://schemas.microsoft.com/office/drawing/2014/main" id="{965C9893-3EE1-5EFC-8569-81EE9F74FBA3}"/>
              </a:ext>
            </a:extLst>
          </p:cNvPr>
          <p:cNvSpPr txBox="1">
            <a:spLocks noChangeArrowheads="1"/>
          </p:cNvSpPr>
          <p:nvPr/>
        </p:nvSpPr>
        <p:spPr bwMode="auto">
          <a:xfrm>
            <a:off x="4742391" y="5402051"/>
            <a:ext cx="2643188" cy="77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59944" anchorCtr="1"/>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algn="ctr" hangingPunct="1"/>
            <a:r>
              <a:rPr lang="en-US" altLang="pt-BR" sz="1600" dirty="0"/>
              <a:t>Friction reveals hidden information about the sample.</a:t>
            </a:r>
          </a:p>
        </p:txBody>
      </p:sp>
      <p:sp>
        <p:nvSpPr>
          <p:cNvPr id="77835" name="Text Box 11">
            <a:extLst>
              <a:ext uri="{FF2B5EF4-FFF2-40B4-BE49-F238E27FC236}">
                <a16:creationId xmlns:a16="http://schemas.microsoft.com/office/drawing/2014/main" id="{797CCDF5-A1E0-7246-826B-0D34999D6E52}"/>
              </a:ext>
            </a:extLst>
          </p:cNvPr>
          <p:cNvSpPr txBox="1">
            <a:spLocks noChangeArrowheads="1"/>
          </p:cNvSpPr>
          <p:nvPr/>
        </p:nvSpPr>
        <p:spPr bwMode="auto">
          <a:xfrm>
            <a:off x="8545512" y="1143000"/>
            <a:ext cx="2663055" cy="9178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56388" anchorCtr="1"/>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ctr" hangingPunct="1"/>
            <a:r>
              <a:rPr lang="en-US" altLang="pt-BR" sz="1600" dirty="0"/>
              <a:t>All three images acquired simultaneously from same sample area.</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a:extLst>
              <a:ext uri="{FF2B5EF4-FFF2-40B4-BE49-F238E27FC236}">
                <a16:creationId xmlns:a16="http://schemas.microsoft.com/office/drawing/2014/main" id="{B27057C7-0EA6-D274-A52A-39F45F6E50A2}"/>
              </a:ext>
            </a:extLst>
          </p:cNvPr>
          <p:cNvSpPr txBox="1">
            <a:spLocks noChangeArrowheads="1"/>
          </p:cNvSpPr>
          <p:nvPr/>
        </p:nvSpPr>
        <p:spPr bwMode="auto">
          <a:xfrm>
            <a:off x="1751014" y="76201"/>
            <a:ext cx="8916987" cy="931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spcAft>
                <a:spcPts val="300"/>
              </a:spcAft>
            </a:pPr>
            <a:r>
              <a:rPr lang="en-US" altLang="pt-BR" sz="2600" b="1" dirty="0">
                <a:solidFill>
                  <a:srgbClr val="C00000"/>
                </a:solidFill>
              </a:rPr>
              <a:t>				</a:t>
            </a:r>
            <a:br>
              <a:rPr lang="en-US" altLang="pt-BR" sz="2600" b="1" dirty="0">
                <a:solidFill>
                  <a:srgbClr val="C00000"/>
                </a:solidFill>
              </a:rPr>
            </a:br>
            <a:r>
              <a:rPr lang="en-US" altLang="pt-BR" sz="2600" b="1" dirty="0">
                <a:solidFill>
                  <a:srgbClr val="C00000"/>
                </a:solidFill>
              </a:rPr>
              <a:t>Force curve measurement</a:t>
            </a:r>
          </a:p>
        </p:txBody>
      </p:sp>
      <p:pic>
        <p:nvPicPr>
          <p:cNvPr id="78850" name="Picture 2">
            <a:extLst>
              <a:ext uri="{FF2B5EF4-FFF2-40B4-BE49-F238E27FC236}">
                <a16:creationId xmlns:a16="http://schemas.microsoft.com/office/drawing/2014/main" id="{205B1C14-3F48-8EE4-3CCA-1945F11EE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552" y="1124744"/>
            <a:ext cx="7132522" cy="54077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 Box 1">
            <a:extLst>
              <a:ext uri="{FF2B5EF4-FFF2-40B4-BE49-F238E27FC236}">
                <a16:creationId xmlns:a16="http://schemas.microsoft.com/office/drawing/2014/main" id="{DE7C5A6D-C563-5625-FCE6-507D53034FA7}"/>
              </a:ext>
            </a:extLst>
          </p:cNvPr>
          <p:cNvSpPr txBox="1">
            <a:spLocks noChangeArrowheads="1"/>
          </p:cNvSpPr>
          <p:nvPr/>
        </p:nvSpPr>
        <p:spPr bwMode="auto">
          <a:xfrm>
            <a:off x="617876" y="436562"/>
            <a:ext cx="843541" cy="1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October 2023 </a:t>
            </a:r>
          </a:p>
        </p:txBody>
      </p:sp>
      <p:sp>
        <p:nvSpPr>
          <p:cNvPr id="3" name="Text Box 2">
            <a:extLst>
              <a:ext uri="{FF2B5EF4-FFF2-40B4-BE49-F238E27FC236}">
                <a16:creationId xmlns:a16="http://schemas.microsoft.com/office/drawing/2014/main" id="{12013B3B-6D2E-D795-3E76-57D7C69F4B78}"/>
              </a:ext>
            </a:extLst>
          </p:cNvPr>
          <p:cNvSpPr txBox="1">
            <a:spLocks noChangeArrowheads="1"/>
          </p:cNvSpPr>
          <p:nvPr/>
        </p:nvSpPr>
        <p:spPr bwMode="auto">
          <a:xfrm>
            <a:off x="191344" y="211137"/>
            <a:ext cx="1265312" cy="10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SPM User Basic Training</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CDAC15C8-A9C3-D352-3F72-8AB37C13043D}"/>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79873" name="Text Box 1">
            <a:extLst>
              <a:ext uri="{FF2B5EF4-FFF2-40B4-BE49-F238E27FC236}">
                <a16:creationId xmlns:a16="http://schemas.microsoft.com/office/drawing/2014/main" id="{79684F8C-812A-3CDF-B95D-E9FE2C5F2639}"/>
              </a:ext>
            </a:extLst>
          </p:cNvPr>
          <p:cNvSpPr txBox="1">
            <a:spLocks noChangeArrowheads="1"/>
          </p:cNvSpPr>
          <p:nvPr/>
        </p:nvSpPr>
        <p:spPr bwMode="auto">
          <a:xfrm>
            <a:off x="1559496" y="828669"/>
            <a:ext cx="9505056" cy="5480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9pPr>
          </a:lstStyle>
          <a:p>
            <a:pPr marL="342900" indent="-342900" algn="just">
              <a:lnSpc>
                <a:spcPct val="150000"/>
              </a:lnSpc>
              <a:buFont typeface="Wingdings" panose="05000000000000000000" pitchFamily="2" charset="2"/>
              <a:buChar char="ü"/>
            </a:pPr>
            <a:r>
              <a:rPr lang="en-US" altLang="pt-BR" sz="2400" dirty="0">
                <a:latin typeface="Bell MT" panose="02020503060305020303" pitchFamily="18" charset="0"/>
                <a:cs typeface="Arial" panose="020B0604020202020204" pitchFamily="34" charset="0"/>
              </a:rPr>
              <a:t>Force curve analyzes can be used to determine chemical and mechanical properties such as adhesion, elasticity, hardness and rupture bond lengths.</a:t>
            </a:r>
          </a:p>
          <a:p>
            <a:pPr marL="342900" indent="-342900" algn="just">
              <a:lnSpc>
                <a:spcPct val="150000"/>
              </a:lnSpc>
              <a:buFont typeface="Wingdings" panose="05000000000000000000" pitchFamily="2" charset="2"/>
              <a:buChar char="ü"/>
            </a:pPr>
            <a:r>
              <a:rPr lang="en-US" altLang="pt-BR" sz="2400" dirty="0">
                <a:latin typeface="Bell MT" panose="02020503060305020303" pitchFamily="18" charset="0"/>
                <a:cs typeface="Arial" panose="020B0604020202020204" pitchFamily="34" charset="0"/>
              </a:rPr>
              <a:t>The slope of the deflection (C) provides information on the hardness of a sample. </a:t>
            </a:r>
          </a:p>
          <a:p>
            <a:pPr marL="342900" indent="-342900" algn="just">
              <a:lnSpc>
                <a:spcPct val="150000"/>
              </a:lnSpc>
              <a:buFont typeface="Wingdings" panose="05000000000000000000" pitchFamily="2" charset="2"/>
              <a:buChar char="ü"/>
            </a:pPr>
            <a:r>
              <a:rPr lang="en-US" altLang="pt-BR" sz="2400" dirty="0">
                <a:latin typeface="Bell MT" panose="02020503060305020303" pitchFamily="18" charset="0"/>
                <a:cs typeface="Arial" panose="020B0604020202020204" pitchFamily="34" charset="0"/>
              </a:rPr>
              <a:t>The adhesion (D) provides information on the interaction between the probe and sample surface as the probe is trying to break free. Direct measurements of the interactions between molecules and molecular assemblies can be achieved by functionalizing probes with molecules of interest  </a:t>
            </a:r>
          </a:p>
        </p:txBody>
      </p:sp>
      <p:sp>
        <p:nvSpPr>
          <p:cNvPr id="79874" name="Text Box 2">
            <a:extLst>
              <a:ext uri="{FF2B5EF4-FFF2-40B4-BE49-F238E27FC236}">
                <a16:creationId xmlns:a16="http://schemas.microsoft.com/office/drawing/2014/main" id="{7E253141-558D-A8FE-0A21-6A2219D6E066}"/>
              </a:ext>
            </a:extLst>
          </p:cNvPr>
          <p:cNvSpPr txBox="1">
            <a:spLocks noChangeArrowheads="1"/>
          </p:cNvSpPr>
          <p:nvPr/>
        </p:nvSpPr>
        <p:spPr bwMode="auto">
          <a:xfrm>
            <a:off x="1751014" y="238125"/>
            <a:ext cx="8916987"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spcAft>
                <a:spcPts val="300"/>
              </a:spcAft>
            </a:pPr>
            <a:r>
              <a:rPr lang="en-US" altLang="pt-BR" sz="2600" b="1">
                <a:solidFill>
                  <a:srgbClr val="0099CC"/>
                </a:solidFill>
              </a:rPr>
              <a:t>Force curve measurement</a:t>
            </a:r>
          </a:p>
        </p:txBody>
      </p:sp>
      <p:sp>
        <p:nvSpPr>
          <p:cNvPr id="79875" name="Text Box 3">
            <a:extLst>
              <a:ext uri="{FF2B5EF4-FFF2-40B4-BE49-F238E27FC236}">
                <a16:creationId xmlns:a16="http://schemas.microsoft.com/office/drawing/2014/main" id="{C0F29ECD-8F1B-F11A-318A-E5BD42B8B77B}"/>
              </a:ext>
            </a:extLst>
          </p:cNvPr>
          <p:cNvSpPr txBox="1">
            <a:spLocks noChangeArrowheads="1"/>
          </p:cNvSpPr>
          <p:nvPr/>
        </p:nvSpPr>
        <p:spPr bwMode="auto">
          <a:xfrm>
            <a:off x="7880351" y="5822951"/>
            <a:ext cx="2447925" cy="35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1002" rIns="90000" bIns="45000"/>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algn="r"/>
            <a:r>
              <a:rPr lang="en-US" altLang="pt-BR" b="1" dirty="0">
                <a:hlinkClick r:id="rId3"/>
              </a:rPr>
              <a:t>Link</a:t>
            </a:r>
          </a:p>
        </p:txBody>
      </p:sp>
      <p:sp>
        <p:nvSpPr>
          <p:cNvPr id="3" name="Text Box 1">
            <a:extLst>
              <a:ext uri="{FF2B5EF4-FFF2-40B4-BE49-F238E27FC236}">
                <a16:creationId xmlns:a16="http://schemas.microsoft.com/office/drawing/2014/main" id="{1142CD08-66AF-8241-DB6B-7464F4D2F324}"/>
              </a:ext>
            </a:extLst>
          </p:cNvPr>
          <p:cNvSpPr txBox="1">
            <a:spLocks noChangeArrowheads="1"/>
          </p:cNvSpPr>
          <p:nvPr/>
        </p:nvSpPr>
        <p:spPr bwMode="auto">
          <a:xfrm>
            <a:off x="617876" y="436562"/>
            <a:ext cx="843541" cy="1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October 2023 </a:t>
            </a:r>
          </a:p>
        </p:txBody>
      </p:sp>
      <p:sp>
        <p:nvSpPr>
          <p:cNvPr id="4" name="Text Box 2">
            <a:extLst>
              <a:ext uri="{FF2B5EF4-FFF2-40B4-BE49-F238E27FC236}">
                <a16:creationId xmlns:a16="http://schemas.microsoft.com/office/drawing/2014/main" id="{AA055335-3360-12F1-6611-FEECAC1CAB75}"/>
              </a:ext>
            </a:extLst>
          </p:cNvPr>
          <p:cNvSpPr txBox="1">
            <a:spLocks noChangeArrowheads="1"/>
          </p:cNvSpPr>
          <p:nvPr/>
        </p:nvSpPr>
        <p:spPr bwMode="auto">
          <a:xfrm>
            <a:off x="191344" y="211137"/>
            <a:ext cx="1265312" cy="10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SPM User Basic Training</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ext Box 1">
            <a:extLst>
              <a:ext uri="{FF2B5EF4-FFF2-40B4-BE49-F238E27FC236}">
                <a16:creationId xmlns:a16="http://schemas.microsoft.com/office/drawing/2014/main" id="{05321A91-3D28-BADA-21BA-64E2A6CAA811}"/>
              </a:ext>
            </a:extLst>
          </p:cNvPr>
          <p:cNvSpPr txBox="1">
            <a:spLocks noChangeArrowheads="1"/>
          </p:cNvSpPr>
          <p:nvPr/>
        </p:nvSpPr>
        <p:spPr bwMode="auto">
          <a:xfrm>
            <a:off x="9067800" y="6645275"/>
            <a:ext cx="1371600" cy="146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October 2023 </a:t>
            </a:r>
          </a:p>
        </p:txBody>
      </p:sp>
      <p:sp>
        <p:nvSpPr>
          <p:cNvPr id="81922" name="Text Box 2">
            <a:extLst>
              <a:ext uri="{FF2B5EF4-FFF2-40B4-BE49-F238E27FC236}">
                <a16:creationId xmlns:a16="http://schemas.microsoft.com/office/drawing/2014/main" id="{E535E99F-BF63-DBF1-49F9-FFFA05A76D81}"/>
              </a:ext>
            </a:extLst>
          </p:cNvPr>
          <p:cNvSpPr txBox="1">
            <a:spLocks noChangeArrowheads="1"/>
          </p:cNvSpPr>
          <p:nvPr/>
        </p:nvSpPr>
        <p:spPr bwMode="auto">
          <a:xfrm>
            <a:off x="8377238" y="6419850"/>
            <a:ext cx="2057400" cy="13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a:solidFill>
                  <a:srgbClr val="FFFFFF"/>
                </a:solidFill>
                <a:cs typeface="Segoe UI" panose="020B0502040204020203" pitchFamily="34" charset="0"/>
              </a:rPr>
              <a:t>SPM User Basic Training</a:t>
            </a:r>
          </a:p>
        </p:txBody>
      </p:sp>
      <p:pic>
        <p:nvPicPr>
          <p:cNvPr id="81923" name="Picture 3">
            <a:extLst>
              <a:ext uri="{FF2B5EF4-FFF2-40B4-BE49-F238E27FC236}">
                <a16:creationId xmlns:a16="http://schemas.microsoft.com/office/drawing/2014/main" id="{2E2929F6-60D5-32DB-24B7-F478F11D3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0613" y="1493838"/>
            <a:ext cx="7588250" cy="3041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24" name="Text Box 4">
            <a:extLst>
              <a:ext uri="{FF2B5EF4-FFF2-40B4-BE49-F238E27FC236}">
                <a16:creationId xmlns:a16="http://schemas.microsoft.com/office/drawing/2014/main" id="{800110AE-267D-EFEE-3FEE-134B5C3D381C}"/>
              </a:ext>
            </a:extLst>
          </p:cNvPr>
          <p:cNvSpPr txBox="1">
            <a:spLocks noChangeArrowheads="1"/>
          </p:cNvSpPr>
          <p:nvPr/>
        </p:nvSpPr>
        <p:spPr bwMode="auto">
          <a:xfrm>
            <a:off x="8758239" y="5040313"/>
            <a:ext cx="1190624" cy="347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1002" rIns="90000" bIns="45000"/>
          <a:lstStyle>
            <a:lvl1pPr>
              <a:tabLst>
                <a:tab pos="449263" algn="l"/>
              </a:tabLst>
              <a:defRPr>
                <a:solidFill>
                  <a:srgbClr val="000000"/>
                </a:solidFill>
                <a:latin typeface="Arial" panose="020B0604020202020204" pitchFamily="34" charset="0"/>
                <a:ea typeface="Microsoft YaHei" panose="020B0503020204020204" pitchFamily="34" charset="-122"/>
              </a:defRPr>
            </a:lvl1pPr>
            <a:lvl2pPr>
              <a:tabLst>
                <a:tab pos="449263" algn="l"/>
              </a:tabLst>
              <a:defRPr>
                <a:solidFill>
                  <a:srgbClr val="000000"/>
                </a:solidFill>
                <a:latin typeface="Arial" panose="020B0604020202020204" pitchFamily="34" charset="0"/>
                <a:ea typeface="Microsoft YaHei" panose="020B0503020204020204" pitchFamily="34" charset="-122"/>
              </a:defRPr>
            </a:lvl2pPr>
            <a:lvl3pPr>
              <a:tabLst>
                <a:tab pos="449263" algn="l"/>
              </a:tabLst>
              <a:defRPr>
                <a:solidFill>
                  <a:srgbClr val="000000"/>
                </a:solidFill>
                <a:latin typeface="Arial" panose="020B0604020202020204" pitchFamily="34" charset="0"/>
                <a:ea typeface="Microsoft YaHei" panose="020B0503020204020204" pitchFamily="34" charset="-122"/>
              </a:defRPr>
            </a:lvl3pPr>
            <a:lvl4pPr>
              <a:tabLst>
                <a:tab pos="449263" algn="l"/>
              </a:tabLst>
              <a:defRPr>
                <a:solidFill>
                  <a:srgbClr val="000000"/>
                </a:solidFill>
                <a:latin typeface="Arial" panose="020B0604020202020204" pitchFamily="34" charset="0"/>
                <a:ea typeface="Microsoft YaHei" panose="020B0503020204020204" pitchFamily="34" charset="-122"/>
              </a:defRPr>
            </a:lvl4pPr>
            <a:lvl5pPr>
              <a:tabLst>
                <a:tab pos="4492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9pPr>
          </a:lstStyle>
          <a:p>
            <a:r>
              <a:rPr lang="en-US" altLang="pt-BR" dirty="0">
                <a:solidFill>
                  <a:srgbClr val="0C0CF5"/>
                </a:solidFill>
                <a:latin typeface="ArialMT" pitchFamily="32" charset="0"/>
                <a:cs typeface="ArialMT" pitchFamily="32" charset="0"/>
              </a:rPr>
              <a:t>Video</a:t>
            </a:r>
          </a:p>
        </p:txBody>
      </p:sp>
      <p:sp>
        <p:nvSpPr>
          <p:cNvPr id="2" name="Text Box 1">
            <a:extLst>
              <a:ext uri="{FF2B5EF4-FFF2-40B4-BE49-F238E27FC236}">
                <a16:creationId xmlns:a16="http://schemas.microsoft.com/office/drawing/2014/main" id="{C2808FAA-E4EC-8023-EE07-4E72251C1570}"/>
              </a:ext>
            </a:extLst>
          </p:cNvPr>
          <p:cNvSpPr txBox="1">
            <a:spLocks noChangeArrowheads="1"/>
          </p:cNvSpPr>
          <p:nvPr/>
        </p:nvSpPr>
        <p:spPr bwMode="auto">
          <a:xfrm>
            <a:off x="617876" y="436562"/>
            <a:ext cx="843541" cy="1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October 2023 </a:t>
            </a:r>
          </a:p>
        </p:txBody>
      </p:sp>
      <p:sp>
        <p:nvSpPr>
          <p:cNvPr id="3" name="Text Box 2">
            <a:extLst>
              <a:ext uri="{FF2B5EF4-FFF2-40B4-BE49-F238E27FC236}">
                <a16:creationId xmlns:a16="http://schemas.microsoft.com/office/drawing/2014/main" id="{32496058-4EC6-F514-46F2-4B03042DC2E7}"/>
              </a:ext>
            </a:extLst>
          </p:cNvPr>
          <p:cNvSpPr txBox="1">
            <a:spLocks noChangeArrowheads="1"/>
          </p:cNvSpPr>
          <p:nvPr/>
        </p:nvSpPr>
        <p:spPr bwMode="auto">
          <a:xfrm>
            <a:off x="191344" y="211137"/>
            <a:ext cx="1265312" cy="10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SPM User Basic Training</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20DE67B4-B1E6-9210-6EFD-A3477D1158D4}"/>
              </a:ext>
            </a:extLst>
          </p:cNvPr>
          <p:cNvSpPr/>
          <p:nvPr/>
        </p:nvSpPr>
        <p:spPr>
          <a:xfrm>
            <a:off x="983432" y="1700807"/>
            <a:ext cx="8568952" cy="34859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82945" name="Text Box 1">
            <a:extLst>
              <a:ext uri="{FF2B5EF4-FFF2-40B4-BE49-F238E27FC236}">
                <a16:creationId xmlns:a16="http://schemas.microsoft.com/office/drawing/2014/main" id="{0E57A731-E728-FB8E-C0F7-0F3DC7C505A8}"/>
              </a:ext>
            </a:extLst>
          </p:cNvPr>
          <p:cNvSpPr txBox="1">
            <a:spLocks noChangeArrowheads="1"/>
          </p:cNvSpPr>
          <p:nvPr/>
        </p:nvSpPr>
        <p:spPr bwMode="auto">
          <a:xfrm>
            <a:off x="8382000" y="6397625"/>
            <a:ext cx="2057400" cy="13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en-US" altLang="pt-BR" sz="800">
                <a:solidFill>
                  <a:srgbClr val="FFFFFF"/>
                </a:solidFill>
              </a:rPr>
              <a:t>SPM Users Basic Training</a:t>
            </a:r>
          </a:p>
          <a:p>
            <a:pPr>
              <a:lnSpc>
                <a:spcPct val="100000"/>
              </a:lnSpc>
            </a:pPr>
            <a:endParaRPr lang="en-US" altLang="pt-BR" sz="800">
              <a:solidFill>
                <a:srgbClr val="FFFFFF"/>
              </a:solidFill>
            </a:endParaRPr>
          </a:p>
        </p:txBody>
      </p:sp>
      <p:sp>
        <p:nvSpPr>
          <p:cNvPr id="82946" name="Text Box 2">
            <a:extLst>
              <a:ext uri="{FF2B5EF4-FFF2-40B4-BE49-F238E27FC236}">
                <a16:creationId xmlns:a16="http://schemas.microsoft.com/office/drawing/2014/main" id="{D3423F46-7DC4-0F03-DFFE-0ED9FFA724FC}"/>
              </a:ext>
            </a:extLst>
          </p:cNvPr>
          <p:cNvSpPr txBox="1">
            <a:spLocks noChangeArrowheads="1"/>
          </p:cNvSpPr>
          <p:nvPr/>
        </p:nvSpPr>
        <p:spPr bwMode="auto">
          <a:xfrm>
            <a:off x="9067800" y="6645275"/>
            <a:ext cx="1371600" cy="146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en-US" altLang="pt-BR" sz="800">
                <a:solidFill>
                  <a:srgbClr val="FFFFFF"/>
                </a:solidFill>
              </a:rPr>
              <a:t>August 2014</a:t>
            </a:r>
          </a:p>
        </p:txBody>
      </p:sp>
      <p:sp>
        <p:nvSpPr>
          <p:cNvPr id="82947" name="Rectangle 3">
            <a:extLst>
              <a:ext uri="{FF2B5EF4-FFF2-40B4-BE49-F238E27FC236}">
                <a16:creationId xmlns:a16="http://schemas.microsoft.com/office/drawing/2014/main" id="{6BC9A615-471C-CF0C-9722-3469EEA79B17}"/>
              </a:ext>
            </a:extLst>
          </p:cNvPr>
          <p:cNvSpPr>
            <a:spLocks noGrp="1" noChangeArrowheads="1"/>
          </p:cNvSpPr>
          <p:nvPr>
            <p:ph type="title"/>
          </p:nvPr>
        </p:nvSpPr>
        <p:spPr>
          <a:xfrm rot="16200000">
            <a:off x="5936741" y="-3468525"/>
            <a:ext cx="534542" cy="9001001"/>
          </a:xfrm>
          <a:ln/>
        </p:spPr>
        <p:txBody>
          <a:bodyPr vert="eaVert" anchor="t">
            <a:normAutofit fontScale="90000"/>
          </a:bodyPr>
          <a:lstStyle/>
          <a:p>
            <a:pPr algn="l">
              <a:lnSpc>
                <a:spcPct val="100000"/>
              </a:lnSpc>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pPr>
            <a:r>
              <a:rPr lang="en-US" altLang="pt-BR" sz="2800" b="1" dirty="0">
                <a:solidFill>
                  <a:srgbClr val="0099CC"/>
                </a:solidFill>
              </a:rPr>
              <a:t>                               Acoustic AC (AAC) Mode</a:t>
            </a:r>
          </a:p>
        </p:txBody>
      </p:sp>
      <p:sp>
        <p:nvSpPr>
          <p:cNvPr id="82948" name="Rectangle 4">
            <a:extLst>
              <a:ext uri="{FF2B5EF4-FFF2-40B4-BE49-F238E27FC236}">
                <a16:creationId xmlns:a16="http://schemas.microsoft.com/office/drawing/2014/main" id="{D766273D-ABDE-3D9A-B0BE-FFE00FFA1083}"/>
              </a:ext>
            </a:extLst>
          </p:cNvPr>
          <p:cNvSpPr>
            <a:spLocks noGrp="1" noChangeArrowheads="1"/>
          </p:cNvSpPr>
          <p:nvPr>
            <p:ph type="body" sz="half" idx="2"/>
          </p:nvPr>
        </p:nvSpPr>
        <p:spPr>
          <a:xfrm rot="16200000">
            <a:off x="4043772" y="-423428"/>
            <a:ext cx="2592288" cy="7704856"/>
          </a:xfrm>
          <a:ln/>
        </p:spPr>
        <p:txBody>
          <a:bodyPr vert="eaVert" wrap="square" lIns="0" tIns="0" rIns="0" bIns="0" numCol="1" anchor="t" anchorCtr="0" compatLnSpc="1">
            <a:prstTxWarp prst="textNoShape">
              <a:avLst/>
            </a:prstTxWarp>
            <a:normAutofit/>
          </a:bodyPr>
          <a:lstStyle/>
          <a:p>
            <a:pPr>
              <a:lnSpc>
                <a:spcPct val="150000"/>
              </a:lnSpc>
              <a:spcAft>
                <a:spcPts val="1200"/>
              </a:spcAft>
              <a:buClrTx/>
              <a:buSzPct val="100000"/>
              <a:buFont typeface="Wingdings" panose="05000000000000000000" pitchFamily="2" charset="2"/>
              <a:buChar char="ü"/>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pPr>
            <a:r>
              <a:rPr lang="en-US" altLang="pt-BR" sz="2400" dirty="0"/>
              <a:t>Cantilever oscillated near resonance frequency.</a:t>
            </a:r>
          </a:p>
          <a:p>
            <a:pPr>
              <a:lnSpc>
                <a:spcPct val="150000"/>
              </a:lnSpc>
              <a:spcAft>
                <a:spcPts val="1200"/>
              </a:spcAft>
              <a:buSzPct val="100000"/>
              <a:buFont typeface="Wingdings" panose="05000000000000000000" pitchFamily="2" charset="2"/>
              <a:buChar char="ü"/>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pPr>
            <a:r>
              <a:rPr lang="en-US" altLang="pt-BR" sz="2400" dirty="0"/>
              <a:t>Amplitude rather than deflection is feedback loop input.</a:t>
            </a:r>
          </a:p>
          <a:p>
            <a:pPr>
              <a:lnSpc>
                <a:spcPct val="150000"/>
              </a:lnSpc>
              <a:spcAft>
                <a:spcPts val="1200"/>
              </a:spcAft>
              <a:buClrTx/>
              <a:buSzPct val="100000"/>
              <a:buFont typeface="Wingdings" panose="05000000000000000000" pitchFamily="2" charset="2"/>
              <a:buChar char="ü"/>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pPr>
            <a:r>
              <a:rPr lang="en-US" altLang="pt-BR" sz="2400" dirty="0"/>
              <a:t>Uses stiffer cantilevers than contact mode.</a:t>
            </a:r>
          </a:p>
        </p:txBody>
      </p:sp>
      <p:sp>
        <p:nvSpPr>
          <p:cNvPr id="3" name="Text Box 1">
            <a:extLst>
              <a:ext uri="{FF2B5EF4-FFF2-40B4-BE49-F238E27FC236}">
                <a16:creationId xmlns:a16="http://schemas.microsoft.com/office/drawing/2014/main" id="{B26DA698-85B9-A55D-D625-E472D193D364}"/>
              </a:ext>
            </a:extLst>
          </p:cNvPr>
          <p:cNvSpPr txBox="1">
            <a:spLocks noChangeArrowheads="1"/>
          </p:cNvSpPr>
          <p:nvPr/>
        </p:nvSpPr>
        <p:spPr bwMode="auto">
          <a:xfrm>
            <a:off x="617876" y="436562"/>
            <a:ext cx="843541" cy="1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October 2023 </a:t>
            </a:r>
          </a:p>
        </p:txBody>
      </p:sp>
      <p:sp>
        <p:nvSpPr>
          <p:cNvPr id="4" name="Text Box 2">
            <a:extLst>
              <a:ext uri="{FF2B5EF4-FFF2-40B4-BE49-F238E27FC236}">
                <a16:creationId xmlns:a16="http://schemas.microsoft.com/office/drawing/2014/main" id="{2D1D63C2-2644-BE0B-8F53-6CD256BB076D}"/>
              </a:ext>
            </a:extLst>
          </p:cNvPr>
          <p:cNvSpPr txBox="1">
            <a:spLocks noChangeArrowheads="1"/>
          </p:cNvSpPr>
          <p:nvPr/>
        </p:nvSpPr>
        <p:spPr bwMode="auto">
          <a:xfrm>
            <a:off x="191344" y="211137"/>
            <a:ext cx="1265312" cy="10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SPM User Basic Training</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3">
            <a:extLst>
              <a:ext uri="{FF2B5EF4-FFF2-40B4-BE49-F238E27FC236}">
                <a16:creationId xmlns:a16="http://schemas.microsoft.com/office/drawing/2014/main" id="{6E338E78-EC28-995E-DE4C-EBB1260E7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324" y="565149"/>
            <a:ext cx="9065195" cy="55245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 Box 1">
            <a:extLst>
              <a:ext uri="{FF2B5EF4-FFF2-40B4-BE49-F238E27FC236}">
                <a16:creationId xmlns:a16="http://schemas.microsoft.com/office/drawing/2014/main" id="{717B5A2B-BA4B-BDAA-F3E8-DF3E85D3AC80}"/>
              </a:ext>
            </a:extLst>
          </p:cNvPr>
          <p:cNvSpPr txBox="1">
            <a:spLocks noChangeArrowheads="1"/>
          </p:cNvSpPr>
          <p:nvPr/>
        </p:nvSpPr>
        <p:spPr bwMode="auto">
          <a:xfrm>
            <a:off x="617876" y="436562"/>
            <a:ext cx="843541" cy="1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October 2023 </a:t>
            </a:r>
          </a:p>
        </p:txBody>
      </p:sp>
      <p:sp>
        <p:nvSpPr>
          <p:cNvPr id="3" name="Text Box 2">
            <a:extLst>
              <a:ext uri="{FF2B5EF4-FFF2-40B4-BE49-F238E27FC236}">
                <a16:creationId xmlns:a16="http://schemas.microsoft.com/office/drawing/2014/main" id="{F3DEB065-B556-C2D0-0C2B-F59F75D544FE}"/>
              </a:ext>
            </a:extLst>
          </p:cNvPr>
          <p:cNvSpPr txBox="1">
            <a:spLocks noChangeArrowheads="1"/>
          </p:cNvSpPr>
          <p:nvPr/>
        </p:nvSpPr>
        <p:spPr bwMode="auto">
          <a:xfrm>
            <a:off x="191344" y="211137"/>
            <a:ext cx="1265312" cy="10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SPM User Basic Training</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3BF54995-0C29-5168-61D7-FEEC6A07E214}"/>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84993" name="Text Box 1">
            <a:extLst>
              <a:ext uri="{FF2B5EF4-FFF2-40B4-BE49-F238E27FC236}">
                <a16:creationId xmlns:a16="http://schemas.microsoft.com/office/drawing/2014/main" id="{B0BD796B-32CD-0E8E-247E-DFD93079544C}"/>
              </a:ext>
            </a:extLst>
          </p:cNvPr>
          <p:cNvSpPr txBox="1">
            <a:spLocks noChangeArrowheads="1"/>
          </p:cNvSpPr>
          <p:nvPr/>
        </p:nvSpPr>
        <p:spPr bwMode="auto">
          <a:xfrm>
            <a:off x="8382000" y="6397625"/>
            <a:ext cx="2057400" cy="13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en-US" altLang="pt-BR" sz="800">
                <a:solidFill>
                  <a:srgbClr val="FFFFFF"/>
                </a:solidFill>
              </a:rPr>
              <a:t>SPM Users Basic Training</a:t>
            </a:r>
          </a:p>
          <a:p>
            <a:pPr>
              <a:lnSpc>
                <a:spcPct val="100000"/>
              </a:lnSpc>
            </a:pPr>
            <a:endParaRPr lang="en-US" altLang="pt-BR" sz="800">
              <a:solidFill>
                <a:srgbClr val="FFFFFF"/>
              </a:solidFill>
            </a:endParaRPr>
          </a:p>
        </p:txBody>
      </p:sp>
      <p:sp>
        <p:nvSpPr>
          <p:cNvPr id="84994" name="Text Box 2">
            <a:extLst>
              <a:ext uri="{FF2B5EF4-FFF2-40B4-BE49-F238E27FC236}">
                <a16:creationId xmlns:a16="http://schemas.microsoft.com/office/drawing/2014/main" id="{BE3A4BA1-2CF1-B0CA-AFC3-24048DBB495F}"/>
              </a:ext>
            </a:extLst>
          </p:cNvPr>
          <p:cNvSpPr txBox="1">
            <a:spLocks noChangeArrowheads="1"/>
          </p:cNvSpPr>
          <p:nvPr/>
        </p:nvSpPr>
        <p:spPr bwMode="auto">
          <a:xfrm>
            <a:off x="9067800" y="6645275"/>
            <a:ext cx="1371600" cy="146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en-US" altLang="pt-BR" sz="800">
                <a:solidFill>
                  <a:srgbClr val="FFFFFF"/>
                </a:solidFill>
              </a:rPr>
              <a:t>August 2014</a:t>
            </a:r>
          </a:p>
        </p:txBody>
      </p:sp>
      <p:sp>
        <p:nvSpPr>
          <p:cNvPr id="84995" name="Rectangle 3">
            <a:extLst>
              <a:ext uri="{FF2B5EF4-FFF2-40B4-BE49-F238E27FC236}">
                <a16:creationId xmlns:a16="http://schemas.microsoft.com/office/drawing/2014/main" id="{DED00615-9C8F-84F6-9A30-12E993E132FA}"/>
              </a:ext>
            </a:extLst>
          </p:cNvPr>
          <p:cNvSpPr>
            <a:spLocks noGrp="1" noChangeArrowheads="1"/>
          </p:cNvSpPr>
          <p:nvPr>
            <p:ph type="title"/>
          </p:nvPr>
        </p:nvSpPr>
        <p:spPr>
          <a:xfrm rot="16200000">
            <a:off x="5409602" y="-2493522"/>
            <a:ext cx="630639" cy="6170611"/>
          </a:xfrm>
          <a:ln/>
        </p:spPr>
        <p:txBody>
          <a:bodyPr vert="eaVert" anchor="t">
            <a:normAutofit/>
          </a:bodyPr>
          <a:lstStyle/>
          <a:p>
            <a:pPr algn="l">
              <a:lnSpc>
                <a:spcPct val="100000"/>
              </a:lnSpc>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pPr>
            <a:r>
              <a:rPr lang="en-US" altLang="pt-BR" sz="2800" b="1" dirty="0">
                <a:solidFill>
                  <a:srgbClr val="0099CC"/>
                </a:solidFill>
              </a:rPr>
              <a:t>            AAC Mode: Typical Image Types</a:t>
            </a:r>
          </a:p>
        </p:txBody>
      </p:sp>
      <p:sp>
        <p:nvSpPr>
          <p:cNvPr id="84996" name="Rectangle 4">
            <a:extLst>
              <a:ext uri="{FF2B5EF4-FFF2-40B4-BE49-F238E27FC236}">
                <a16:creationId xmlns:a16="http://schemas.microsoft.com/office/drawing/2014/main" id="{86249DB0-6F14-6D7F-38E3-569A9B41F8DB}"/>
              </a:ext>
            </a:extLst>
          </p:cNvPr>
          <p:cNvSpPr>
            <a:spLocks noGrp="1" noChangeArrowheads="1"/>
          </p:cNvSpPr>
          <p:nvPr>
            <p:ph type="body" sz="half" idx="2"/>
          </p:nvPr>
        </p:nvSpPr>
        <p:spPr>
          <a:xfrm rot="16200000">
            <a:off x="3810523" y="-1076896"/>
            <a:ext cx="4714972" cy="9361042"/>
          </a:xfrm>
          <a:ln/>
        </p:spPr>
        <p:txBody>
          <a:bodyPr vert="eaVert" wrap="square" lIns="0" tIns="0" rIns="0" bIns="0" numCol="1" anchor="t" anchorCtr="0" compatLnSpc="1">
            <a:prstTxWarp prst="textNoShape">
              <a:avLst/>
            </a:prstTxWarp>
            <a:normAutofit lnSpcReduction="10000"/>
          </a:bodyPr>
          <a:lstStyle/>
          <a:p>
            <a:pPr marL="1588" indent="0" algn="just">
              <a:lnSpc>
                <a:spcPct val="150000"/>
              </a:lnSpc>
              <a:spcAft>
                <a:spcPts val="1200"/>
              </a:spcAft>
              <a:buClrTx/>
              <a:buSzPct val="4500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pPr>
            <a:r>
              <a:rPr lang="en-US" altLang="pt-BR" sz="2400" dirty="0">
                <a:latin typeface="Bookman Old Style" panose="02050604050505020204" pitchFamily="18" charset="0"/>
              </a:rPr>
              <a:t>→ </a:t>
            </a:r>
            <a:r>
              <a:rPr lang="en-US" altLang="pt-BR" sz="2400" b="1" dirty="0">
                <a:latin typeface="Bookman Old Style" panose="02050604050505020204" pitchFamily="18" charset="0"/>
              </a:rPr>
              <a:t>T</a:t>
            </a:r>
            <a:r>
              <a:rPr lang="en-US" altLang="pt-BR" sz="2200" b="1" dirty="0">
                <a:latin typeface="Bookman Old Style" panose="02050604050505020204" pitchFamily="18" charset="0"/>
              </a:rPr>
              <a:t>opography</a:t>
            </a:r>
            <a:r>
              <a:rPr lang="en-US" altLang="pt-BR" sz="2200" dirty="0">
                <a:latin typeface="Bookman Old Style" panose="02050604050505020204" pitchFamily="18" charset="0"/>
              </a:rPr>
              <a:t>: Same idea as in contact (calibrated voltage sent to piezo) but oscillation amplitude is feedback loop input, not deflection.</a:t>
            </a:r>
          </a:p>
          <a:p>
            <a:pPr marL="1588" indent="0" algn="just">
              <a:lnSpc>
                <a:spcPct val="150000"/>
              </a:lnSpc>
              <a:spcAft>
                <a:spcPts val="1200"/>
              </a:spcAft>
              <a:buClrTx/>
              <a:buSzPct val="4500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pPr>
            <a:r>
              <a:rPr lang="en-US" altLang="pt-BR" sz="2200" dirty="0">
                <a:latin typeface="Bookman Old Style" panose="02050604050505020204" pitchFamily="18" charset="0"/>
              </a:rPr>
              <a:t>→ </a:t>
            </a:r>
            <a:r>
              <a:rPr lang="en-US" altLang="pt-BR" sz="2200" b="1" dirty="0">
                <a:latin typeface="Bookman Old Style" panose="02050604050505020204" pitchFamily="18" charset="0"/>
              </a:rPr>
              <a:t>Amplitude</a:t>
            </a:r>
            <a:r>
              <a:rPr lang="en-US" altLang="pt-BR" sz="2200" dirty="0">
                <a:latin typeface="Bookman Old Style" panose="02050604050505020204" pitchFamily="18" charset="0"/>
              </a:rPr>
              <a:t>: Error signal, difference between setpoint amplitude and actual amplitude.</a:t>
            </a:r>
          </a:p>
          <a:p>
            <a:pPr marL="1588" indent="0" algn="just">
              <a:lnSpc>
                <a:spcPct val="150000"/>
              </a:lnSpc>
              <a:spcAft>
                <a:spcPts val="1200"/>
              </a:spcAft>
              <a:buClrTx/>
              <a:buSzPct val="4500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pPr>
            <a:r>
              <a:rPr lang="en-US" altLang="pt-BR" sz="2200" dirty="0">
                <a:latin typeface="Bookman Old Style" panose="02050604050505020204" pitchFamily="18" charset="0"/>
              </a:rPr>
              <a:t>→ </a:t>
            </a:r>
            <a:r>
              <a:rPr lang="en-US" altLang="pt-BR" sz="2200" b="1" dirty="0">
                <a:latin typeface="Bookman Old Style" panose="02050604050505020204" pitchFamily="18" charset="0"/>
              </a:rPr>
              <a:t>Phase</a:t>
            </a:r>
            <a:r>
              <a:rPr lang="en-US" altLang="pt-BR" sz="2200" dirty="0">
                <a:latin typeface="Bookman Old Style" panose="02050604050505020204" pitchFamily="18" charset="0"/>
              </a:rPr>
              <a:t>: Lag between phase of driving signal and response of cantilever. Very sensitive to material differences in sample and can show details not readily seen in Topography image.</a:t>
            </a:r>
          </a:p>
          <a:p>
            <a:pPr marL="922338" indent="-920750">
              <a:lnSpc>
                <a:spcPct val="100000"/>
              </a:lnSpc>
              <a:spcAft>
                <a:spcPts val="1200"/>
              </a:spcAft>
              <a:buClrTx/>
              <a:buSzPct val="4500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pPr>
            <a:endParaRPr lang="en-US" altLang="pt-BR" sz="2200" dirty="0">
              <a:latin typeface="Bookman Old Style" panose="02050604050505020204" pitchFamily="18" charset="0"/>
            </a:endParaRPr>
          </a:p>
          <a:p>
            <a:pPr marL="922338" indent="-920750">
              <a:lnSpc>
                <a:spcPct val="100000"/>
              </a:lnSpc>
              <a:spcAft>
                <a:spcPts val="1200"/>
              </a:spcAft>
              <a:buClrTx/>
              <a:buSzPct val="4500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pPr>
            <a:endParaRPr lang="en-US" altLang="pt-BR" sz="2400" dirty="0"/>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 Box 1">
            <a:extLst>
              <a:ext uri="{FF2B5EF4-FFF2-40B4-BE49-F238E27FC236}">
                <a16:creationId xmlns:a16="http://schemas.microsoft.com/office/drawing/2014/main" id="{35601230-51A2-D329-03AD-F02236287070}"/>
              </a:ext>
            </a:extLst>
          </p:cNvPr>
          <p:cNvSpPr txBox="1">
            <a:spLocks noChangeArrowheads="1"/>
          </p:cNvSpPr>
          <p:nvPr/>
        </p:nvSpPr>
        <p:spPr bwMode="auto">
          <a:xfrm>
            <a:off x="9067800" y="6645275"/>
            <a:ext cx="1371600" cy="146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a:solidFill>
                  <a:srgbClr val="FFFFFF"/>
                </a:solidFill>
                <a:cs typeface="Segoe UI" panose="020B0502040204020203" pitchFamily="34" charset="0"/>
              </a:rPr>
              <a:t>August 2010</a:t>
            </a:r>
          </a:p>
        </p:txBody>
      </p:sp>
      <p:sp>
        <p:nvSpPr>
          <p:cNvPr id="86018" name="Text Box 2">
            <a:extLst>
              <a:ext uri="{FF2B5EF4-FFF2-40B4-BE49-F238E27FC236}">
                <a16:creationId xmlns:a16="http://schemas.microsoft.com/office/drawing/2014/main" id="{258B1FB9-0E98-827D-83C3-9FB3A88A0FF5}"/>
              </a:ext>
            </a:extLst>
          </p:cNvPr>
          <p:cNvSpPr txBox="1">
            <a:spLocks noChangeArrowheads="1"/>
          </p:cNvSpPr>
          <p:nvPr/>
        </p:nvSpPr>
        <p:spPr bwMode="auto">
          <a:xfrm>
            <a:off x="8377238" y="6419850"/>
            <a:ext cx="2057400" cy="13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a:solidFill>
                  <a:srgbClr val="FFFFFF"/>
                </a:solidFill>
                <a:cs typeface="Segoe UI" panose="020B0502040204020203" pitchFamily="34" charset="0"/>
              </a:rPr>
              <a:t>SPM User Basic Training</a:t>
            </a:r>
          </a:p>
        </p:txBody>
      </p:sp>
      <p:pic>
        <p:nvPicPr>
          <p:cNvPr id="86019" name="Picture 3">
            <a:extLst>
              <a:ext uri="{FF2B5EF4-FFF2-40B4-BE49-F238E27FC236}">
                <a16:creationId xmlns:a16="http://schemas.microsoft.com/office/drawing/2014/main" id="{2B385A1A-0C4E-1DB3-781B-056D1995F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238" y="417513"/>
            <a:ext cx="8280400" cy="5270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BD8D274A-1178-CE6A-24DD-930A98F9475F}"/>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pic>
        <p:nvPicPr>
          <p:cNvPr id="54273" name="Picture 1">
            <a:extLst>
              <a:ext uri="{FF2B5EF4-FFF2-40B4-BE49-F238E27FC236}">
                <a16:creationId xmlns:a16="http://schemas.microsoft.com/office/drawing/2014/main" id="{C732D72E-33FE-D7FB-342C-D6745800C2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4800" y="3197225"/>
            <a:ext cx="3259138" cy="2940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4" name="Picture 2">
            <a:extLst>
              <a:ext uri="{FF2B5EF4-FFF2-40B4-BE49-F238E27FC236}">
                <a16:creationId xmlns:a16="http://schemas.microsoft.com/office/drawing/2014/main" id="{7EC56A11-B2BD-5D58-092E-B87143C913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1" y="1020764"/>
            <a:ext cx="3294063" cy="3121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275" name="Text Box 3">
            <a:extLst>
              <a:ext uri="{FF2B5EF4-FFF2-40B4-BE49-F238E27FC236}">
                <a16:creationId xmlns:a16="http://schemas.microsoft.com/office/drawing/2014/main" id="{6EA26128-A751-6A05-EE2F-7D3ABB468E6F}"/>
              </a:ext>
            </a:extLst>
          </p:cNvPr>
          <p:cNvSpPr txBox="1">
            <a:spLocks noChangeArrowheads="1"/>
          </p:cNvSpPr>
          <p:nvPr/>
        </p:nvSpPr>
        <p:spPr bwMode="auto">
          <a:xfrm>
            <a:off x="3071664" y="188915"/>
            <a:ext cx="6726238"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9892" rIns="90000" bIns="45000"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9pPr>
          </a:lstStyle>
          <a:p>
            <a:pPr algn="ctr" hangingPunct="1"/>
            <a:r>
              <a:rPr lang="en-US" altLang="pt-BR" sz="2800" b="1" dirty="0">
                <a:solidFill>
                  <a:srgbClr val="C00000"/>
                </a:solidFill>
                <a:effectLst>
                  <a:outerShdw blurRad="38100" dist="38100" dir="2700000" algn="tl">
                    <a:srgbClr val="C0C0C0"/>
                  </a:outerShdw>
                </a:effectLst>
              </a:rPr>
              <a:t>Scanning Probe Microscopy (SPM)</a:t>
            </a:r>
          </a:p>
        </p:txBody>
      </p:sp>
      <p:pic>
        <p:nvPicPr>
          <p:cNvPr id="54276" name="Picture 4">
            <a:extLst>
              <a:ext uri="{FF2B5EF4-FFF2-40B4-BE49-F238E27FC236}">
                <a16:creationId xmlns:a16="http://schemas.microsoft.com/office/drawing/2014/main" id="{37D0EC5A-DCC8-BCAE-F754-F0488FFF5B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4476" y="4276726"/>
            <a:ext cx="2752725" cy="1933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7" name="Picture 5">
            <a:extLst>
              <a:ext uri="{FF2B5EF4-FFF2-40B4-BE49-F238E27FC236}">
                <a16:creationId xmlns:a16="http://schemas.microsoft.com/office/drawing/2014/main" id="{2B7840CC-3165-3F35-518E-01DE3DDDD8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1000" y="1168401"/>
            <a:ext cx="2751138" cy="1851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54278" name="AutoShape 6">
            <a:extLst>
              <a:ext uri="{FF2B5EF4-FFF2-40B4-BE49-F238E27FC236}">
                <a16:creationId xmlns:a16="http://schemas.microsoft.com/office/drawing/2014/main" id="{78D49CB6-58C8-0E2F-0A12-D95CA276C804}"/>
              </a:ext>
            </a:extLst>
          </p:cNvPr>
          <p:cNvCxnSpPr>
            <a:cxnSpLocks noChangeShapeType="1"/>
          </p:cNvCxnSpPr>
          <p:nvPr/>
        </p:nvCxnSpPr>
        <p:spPr bwMode="auto">
          <a:xfrm flipV="1">
            <a:off x="4487863" y="2581276"/>
            <a:ext cx="2540000" cy="271463"/>
          </a:xfrm>
          <a:prstGeom prst="straightConnector1">
            <a:avLst/>
          </a:prstGeom>
          <a:noFill/>
          <a:ln w="6480" cap="flat">
            <a:solidFill>
              <a:srgbClr val="4472C4"/>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 Box 1">
            <a:extLst>
              <a:ext uri="{FF2B5EF4-FFF2-40B4-BE49-F238E27FC236}">
                <a16:creationId xmlns:a16="http://schemas.microsoft.com/office/drawing/2014/main" id="{87549D42-501D-0876-501A-103134406F25}"/>
              </a:ext>
            </a:extLst>
          </p:cNvPr>
          <p:cNvSpPr txBox="1">
            <a:spLocks noChangeArrowheads="1"/>
          </p:cNvSpPr>
          <p:nvPr/>
        </p:nvSpPr>
        <p:spPr bwMode="auto">
          <a:xfrm>
            <a:off x="617876" y="436562"/>
            <a:ext cx="843541" cy="1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October 2023 </a:t>
            </a:r>
          </a:p>
        </p:txBody>
      </p:sp>
      <p:sp>
        <p:nvSpPr>
          <p:cNvPr id="4" name="Text Box 2">
            <a:extLst>
              <a:ext uri="{FF2B5EF4-FFF2-40B4-BE49-F238E27FC236}">
                <a16:creationId xmlns:a16="http://schemas.microsoft.com/office/drawing/2014/main" id="{B4381F9C-A49E-3B9D-E873-FC5B564F4A1F}"/>
              </a:ext>
            </a:extLst>
          </p:cNvPr>
          <p:cNvSpPr txBox="1">
            <a:spLocks noChangeArrowheads="1"/>
          </p:cNvSpPr>
          <p:nvPr/>
        </p:nvSpPr>
        <p:spPr bwMode="auto">
          <a:xfrm>
            <a:off x="191344" y="211137"/>
            <a:ext cx="1265312" cy="10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SPM User Basic Training</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 Box 1">
            <a:extLst>
              <a:ext uri="{FF2B5EF4-FFF2-40B4-BE49-F238E27FC236}">
                <a16:creationId xmlns:a16="http://schemas.microsoft.com/office/drawing/2014/main" id="{35941830-C3E2-F39B-4387-53517F9C8935}"/>
              </a:ext>
            </a:extLst>
          </p:cNvPr>
          <p:cNvSpPr txBox="1">
            <a:spLocks noChangeArrowheads="1"/>
          </p:cNvSpPr>
          <p:nvPr/>
        </p:nvSpPr>
        <p:spPr bwMode="auto">
          <a:xfrm>
            <a:off x="8382000" y="6397625"/>
            <a:ext cx="2057400" cy="13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en-US" altLang="pt-BR" sz="800">
                <a:solidFill>
                  <a:srgbClr val="FFFFFF"/>
                </a:solidFill>
              </a:rPr>
              <a:t>SPM Users Basic Training</a:t>
            </a:r>
          </a:p>
          <a:p>
            <a:pPr>
              <a:lnSpc>
                <a:spcPct val="100000"/>
              </a:lnSpc>
            </a:pPr>
            <a:endParaRPr lang="en-US" altLang="pt-BR" sz="800">
              <a:solidFill>
                <a:srgbClr val="FFFFFF"/>
              </a:solidFill>
            </a:endParaRPr>
          </a:p>
        </p:txBody>
      </p:sp>
      <p:sp>
        <p:nvSpPr>
          <p:cNvPr id="91138" name="Text Box 2">
            <a:extLst>
              <a:ext uri="{FF2B5EF4-FFF2-40B4-BE49-F238E27FC236}">
                <a16:creationId xmlns:a16="http://schemas.microsoft.com/office/drawing/2014/main" id="{B018CE89-58DA-5260-7576-0C0829728D48}"/>
              </a:ext>
            </a:extLst>
          </p:cNvPr>
          <p:cNvSpPr txBox="1">
            <a:spLocks noChangeArrowheads="1"/>
          </p:cNvSpPr>
          <p:nvPr/>
        </p:nvSpPr>
        <p:spPr bwMode="auto">
          <a:xfrm>
            <a:off x="9067800" y="6645275"/>
            <a:ext cx="1371600" cy="146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en-US" altLang="pt-BR" sz="800">
                <a:solidFill>
                  <a:srgbClr val="FFFFFF"/>
                </a:solidFill>
              </a:rPr>
              <a:t>August 2014</a:t>
            </a:r>
          </a:p>
        </p:txBody>
      </p:sp>
      <p:sp>
        <p:nvSpPr>
          <p:cNvPr id="91139" name="Rectangle 3">
            <a:extLst>
              <a:ext uri="{FF2B5EF4-FFF2-40B4-BE49-F238E27FC236}">
                <a16:creationId xmlns:a16="http://schemas.microsoft.com/office/drawing/2014/main" id="{FD99758D-9D0C-5418-5AD4-F637B15D2267}"/>
              </a:ext>
            </a:extLst>
          </p:cNvPr>
          <p:cNvSpPr>
            <a:spLocks noGrp="1" noChangeArrowheads="1"/>
          </p:cNvSpPr>
          <p:nvPr>
            <p:ph type="title"/>
          </p:nvPr>
        </p:nvSpPr>
        <p:spPr>
          <a:xfrm rot="16200000">
            <a:off x="6142742" y="-3742616"/>
            <a:ext cx="626021" cy="8568952"/>
          </a:xfrm>
          <a:ln/>
        </p:spPr>
        <p:txBody>
          <a:bodyPr vert="eaVert" anchor="t" anchorCtr="1"/>
          <a:lstStyle/>
          <a:p>
            <a:pPr>
              <a:lnSpc>
                <a:spcPct val="100000"/>
              </a:lnSpc>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pPr>
            <a:r>
              <a:rPr lang="en-US" altLang="pt-BR" sz="2800" b="1" dirty="0">
                <a:solidFill>
                  <a:srgbClr val="C00000"/>
                </a:solidFill>
              </a:rPr>
              <a:t>AAC Mode: Resonant Frequency Shift During Approach</a:t>
            </a:r>
          </a:p>
        </p:txBody>
      </p:sp>
      <p:pic>
        <p:nvPicPr>
          <p:cNvPr id="91140" name="Picture 4">
            <a:extLst>
              <a:ext uri="{FF2B5EF4-FFF2-40B4-BE49-F238E27FC236}">
                <a16:creationId xmlns:a16="http://schemas.microsoft.com/office/drawing/2014/main" id="{29BC52C7-37E0-DF80-546A-9B8AC35B7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864" y="1143001"/>
            <a:ext cx="7788275" cy="4678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1">
            <a:extLst>
              <a:ext uri="{FF2B5EF4-FFF2-40B4-BE49-F238E27FC236}">
                <a16:creationId xmlns:a16="http://schemas.microsoft.com/office/drawing/2014/main" id="{B31EA4FD-88AF-726E-8283-4D2BB77EB17A}"/>
              </a:ext>
            </a:extLst>
          </p:cNvPr>
          <p:cNvSpPr txBox="1">
            <a:spLocks noChangeArrowheads="1"/>
          </p:cNvSpPr>
          <p:nvPr/>
        </p:nvSpPr>
        <p:spPr bwMode="auto">
          <a:xfrm>
            <a:off x="9067800" y="6645275"/>
            <a:ext cx="1371600" cy="146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a:solidFill>
                  <a:srgbClr val="FFFFFF"/>
                </a:solidFill>
                <a:cs typeface="Segoe UI" panose="020B0502040204020203" pitchFamily="34" charset="0"/>
              </a:rPr>
              <a:t>August 2010</a:t>
            </a:r>
          </a:p>
        </p:txBody>
      </p:sp>
      <p:sp>
        <p:nvSpPr>
          <p:cNvPr id="92162" name="Text Box 2">
            <a:extLst>
              <a:ext uri="{FF2B5EF4-FFF2-40B4-BE49-F238E27FC236}">
                <a16:creationId xmlns:a16="http://schemas.microsoft.com/office/drawing/2014/main" id="{3FC4BD2B-84CE-D331-B8B2-9CD42F01BDD7}"/>
              </a:ext>
            </a:extLst>
          </p:cNvPr>
          <p:cNvSpPr txBox="1">
            <a:spLocks noChangeArrowheads="1"/>
          </p:cNvSpPr>
          <p:nvPr/>
        </p:nvSpPr>
        <p:spPr bwMode="auto">
          <a:xfrm>
            <a:off x="8377238" y="6419850"/>
            <a:ext cx="2057400" cy="13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a:solidFill>
                  <a:srgbClr val="FFFFFF"/>
                </a:solidFill>
                <a:cs typeface="Segoe UI" panose="020B0502040204020203" pitchFamily="34" charset="0"/>
              </a:rPr>
              <a:t>SPM User Basic Training</a:t>
            </a:r>
          </a:p>
        </p:txBody>
      </p:sp>
      <p:pic>
        <p:nvPicPr>
          <p:cNvPr id="92163" name="Picture 3">
            <a:extLst>
              <a:ext uri="{FF2B5EF4-FFF2-40B4-BE49-F238E27FC236}">
                <a16:creationId xmlns:a16="http://schemas.microsoft.com/office/drawing/2014/main" id="{7B95A30C-B918-A609-3C5C-70849550F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451" y="479426"/>
            <a:ext cx="9028113" cy="571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4E7A5362-504E-2674-627E-929BEC3B2FBE}"/>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pic>
        <p:nvPicPr>
          <p:cNvPr id="93185" name="Picture 1">
            <a:extLst>
              <a:ext uri="{FF2B5EF4-FFF2-40B4-BE49-F238E27FC236}">
                <a16:creationId xmlns:a16="http://schemas.microsoft.com/office/drawing/2014/main" id="{C1840216-ECD3-1A7E-2B14-CC47F72BB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784" y="1958181"/>
            <a:ext cx="3695700" cy="2941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186" name="Text Box 2">
            <a:extLst>
              <a:ext uri="{FF2B5EF4-FFF2-40B4-BE49-F238E27FC236}">
                <a16:creationId xmlns:a16="http://schemas.microsoft.com/office/drawing/2014/main" id="{D446A460-2AB5-D792-A845-BFDF8F098EF9}"/>
              </a:ext>
            </a:extLst>
          </p:cNvPr>
          <p:cNvSpPr txBox="1">
            <a:spLocks noChangeArrowheads="1"/>
          </p:cNvSpPr>
          <p:nvPr/>
        </p:nvSpPr>
        <p:spPr bwMode="auto">
          <a:xfrm>
            <a:off x="3935760" y="224631"/>
            <a:ext cx="6048375"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1096" rIns="90000" bIns="45000"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9pPr>
          </a:lstStyle>
          <a:p>
            <a:pPr algn="ctr">
              <a:lnSpc>
                <a:spcPct val="98000"/>
              </a:lnSpc>
            </a:pPr>
            <a:r>
              <a:rPr lang="en-US" altLang="pt-BR" sz="2400" b="1" dirty="0">
                <a:solidFill>
                  <a:srgbClr val="C00000"/>
                </a:solidFill>
                <a:latin typeface="Bookman Old Style" panose="02050604050505020204" pitchFamily="18" charset="0"/>
                <a:cs typeface="Frutiger55Roman" pitchFamily="32" charset="0"/>
              </a:rPr>
              <a:t>Phase Imaging of Sample Elasticity</a:t>
            </a:r>
          </a:p>
        </p:txBody>
      </p:sp>
      <p:sp>
        <p:nvSpPr>
          <p:cNvPr id="93187" name="Text Box 3">
            <a:extLst>
              <a:ext uri="{FF2B5EF4-FFF2-40B4-BE49-F238E27FC236}">
                <a16:creationId xmlns:a16="http://schemas.microsoft.com/office/drawing/2014/main" id="{D33F70F8-CF1A-F3C6-0FB2-0A02EEB141FF}"/>
              </a:ext>
            </a:extLst>
          </p:cNvPr>
          <p:cNvSpPr txBox="1">
            <a:spLocks noChangeArrowheads="1"/>
          </p:cNvSpPr>
          <p:nvPr/>
        </p:nvSpPr>
        <p:spPr bwMode="auto">
          <a:xfrm>
            <a:off x="2892426" y="5037138"/>
            <a:ext cx="7559675" cy="290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75226"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9pPr>
          </a:lstStyle>
          <a:p>
            <a:pPr>
              <a:lnSpc>
                <a:spcPct val="83000"/>
              </a:lnSpc>
            </a:pPr>
            <a:r>
              <a:rPr lang="en-US" altLang="pt-BR" sz="1400">
                <a:latin typeface="Frutiger45-Light" pitchFamily="32" charset="0"/>
                <a:cs typeface="Frutiger45-Light" pitchFamily="32" charset="0"/>
              </a:rPr>
              <a:t>The phase lag changes depending on the mechanical properties of the sample surface</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E4D318FD-5569-756F-CC49-3CE368DAD492}"/>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pic>
        <p:nvPicPr>
          <p:cNvPr id="94209" name="Picture 1">
            <a:extLst>
              <a:ext uri="{FF2B5EF4-FFF2-40B4-BE49-F238E27FC236}">
                <a16:creationId xmlns:a16="http://schemas.microsoft.com/office/drawing/2014/main" id="{345B2FBA-B9C6-3348-606D-2C53AF8E2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864" y="1406526"/>
            <a:ext cx="8504237" cy="3489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4210" name="Text Box 2">
            <a:extLst>
              <a:ext uri="{FF2B5EF4-FFF2-40B4-BE49-F238E27FC236}">
                <a16:creationId xmlns:a16="http://schemas.microsoft.com/office/drawing/2014/main" id="{F03F6751-ECDE-931E-814C-46CF1B831D92}"/>
              </a:ext>
            </a:extLst>
          </p:cNvPr>
          <p:cNvSpPr txBox="1">
            <a:spLocks noChangeArrowheads="1"/>
          </p:cNvSpPr>
          <p:nvPr/>
        </p:nvSpPr>
        <p:spPr bwMode="auto">
          <a:xfrm>
            <a:off x="3575720" y="223103"/>
            <a:ext cx="6048375"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1096" rIns="90000" bIns="45000"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9pPr>
          </a:lstStyle>
          <a:p>
            <a:pPr algn="ctr">
              <a:lnSpc>
                <a:spcPct val="98000"/>
              </a:lnSpc>
            </a:pPr>
            <a:r>
              <a:rPr lang="en-US" altLang="pt-BR" sz="2400" b="1" dirty="0">
                <a:solidFill>
                  <a:srgbClr val="C00000"/>
                </a:solidFill>
                <a:latin typeface="Bookman Old Style" panose="02050604050505020204" pitchFamily="18" charset="0"/>
                <a:cs typeface="Frutiger55Roman" pitchFamily="32" charset="0"/>
              </a:rPr>
              <a:t>Phase Imaging of Sample Elasticity</a:t>
            </a:r>
          </a:p>
        </p:txBody>
      </p:sp>
      <p:sp>
        <p:nvSpPr>
          <p:cNvPr id="94211" name="Text Box 3">
            <a:extLst>
              <a:ext uri="{FF2B5EF4-FFF2-40B4-BE49-F238E27FC236}">
                <a16:creationId xmlns:a16="http://schemas.microsoft.com/office/drawing/2014/main" id="{296E694C-003A-5F5A-16C1-23063096355D}"/>
              </a:ext>
            </a:extLst>
          </p:cNvPr>
          <p:cNvSpPr txBox="1">
            <a:spLocks noChangeArrowheads="1"/>
          </p:cNvSpPr>
          <p:nvPr/>
        </p:nvSpPr>
        <p:spPr bwMode="auto">
          <a:xfrm>
            <a:off x="2038350" y="5070475"/>
            <a:ext cx="8485188"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75226"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83000"/>
              </a:lnSpc>
            </a:pPr>
            <a:r>
              <a:rPr lang="en-US" altLang="pt-BR" sz="1400">
                <a:latin typeface="Frutiger45-Light" pitchFamily="32" charset="0"/>
                <a:cs typeface="Frutiger45-Light" pitchFamily="32" charset="0"/>
              </a:rPr>
              <a:t>(a) Non-contact AFM image and (b) phase image of block co-polymers, collected simultaneously. Field of</a:t>
            </a:r>
          </a:p>
          <a:p>
            <a:pPr>
              <a:lnSpc>
                <a:spcPct val="83000"/>
              </a:lnSpc>
            </a:pPr>
            <a:r>
              <a:rPr lang="en-US" altLang="pt-BR" sz="1400">
                <a:latin typeface="Frutiger45-Light" pitchFamily="32" charset="0"/>
                <a:cs typeface="Frutiger45-Light" pitchFamily="32" charset="0"/>
              </a:rPr>
              <a:t>view 1 μm × 1 μm</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ext Box 1">
            <a:extLst>
              <a:ext uri="{FF2B5EF4-FFF2-40B4-BE49-F238E27FC236}">
                <a16:creationId xmlns:a16="http://schemas.microsoft.com/office/drawing/2014/main" id="{E81F295B-7ACE-463D-1522-D2EE1E858AB0}"/>
              </a:ext>
            </a:extLst>
          </p:cNvPr>
          <p:cNvSpPr txBox="1">
            <a:spLocks noChangeArrowheads="1"/>
          </p:cNvSpPr>
          <p:nvPr/>
        </p:nvSpPr>
        <p:spPr bwMode="auto">
          <a:xfrm>
            <a:off x="4259263" y="523876"/>
            <a:ext cx="3600450"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1096" rIns="90000" bIns="45000" anchorCtr="1"/>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algn="ctr">
              <a:lnSpc>
                <a:spcPct val="98000"/>
              </a:lnSpc>
            </a:pPr>
            <a:r>
              <a:rPr lang="en-US" altLang="pt-BR" sz="2400" b="1">
                <a:solidFill>
                  <a:srgbClr val="C00000"/>
                </a:solidFill>
                <a:effectLst>
                  <a:outerShdw blurRad="38100" dist="38100" dir="2700000" algn="tl">
                    <a:srgbClr val="C0C0C0"/>
                  </a:outerShdw>
                </a:effectLst>
                <a:latin typeface="Bookman Old Style" panose="02050604050505020204" pitchFamily="18" charset="0"/>
                <a:cs typeface="Frutiger65-Bold" pitchFamily="32" charset="0"/>
              </a:rPr>
              <a:t>Conductive AFM</a:t>
            </a:r>
          </a:p>
        </p:txBody>
      </p:sp>
      <p:pic>
        <p:nvPicPr>
          <p:cNvPr id="95234" name="Picture 2">
            <a:extLst>
              <a:ext uri="{FF2B5EF4-FFF2-40B4-BE49-F238E27FC236}">
                <a16:creationId xmlns:a16="http://schemas.microsoft.com/office/drawing/2014/main" id="{43B66080-54BA-744F-222D-D69D0A06F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852" y="1387476"/>
            <a:ext cx="7576050" cy="45618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2D3DC703-9E0C-BCEE-8050-42526D376BC0}"/>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pic>
        <p:nvPicPr>
          <p:cNvPr id="96257" name="Picture 1">
            <a:extLst>
              <a:ext uri="{FF2B5EF4-FFF2-40B4-BE49-F238E27FC236}">
                <a16:creationId xmlns:a16="http://schemas.microsoft.com/office/drawing/2014/main" id="{5F06AA78-D083-3962-3368-3FDE818A6E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5888" y="1773239"/>
            <a:ext cx="7004050" cy="3267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6258" name="Text Box 2">
            <a:extLst>
              <a:ext uri="{FF2B5EF4-FFF2-40B4-BE49-F238E27FC236}">
                <a16:creationId xmlns:a16="http://schemas.microsoft.com/office/drawing/2014/main" id="{350C357A-5D9C-F330-4A24-F1F5CCA3AC62}"/>
              </a:ext>
            </a:extLst>
          </p:cNvPr>
          <p:cNvSpPr txBox="1">
            <a:spLocks noChangeArrowheads="1"/>
          </p:cNvSpPr>
          <p:nvPr/>
        </p:nvSpPr>
        <p:spPr bwMode="auto">
          <a:xfrm>
            <a:off x="2676525" y="5040314"/>
            <a:ext cx="6624638"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8556"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9pPr>
          </a:lstStyle>
          <a:p>
            <a:pPr>
              <a:lnSpc>
                <a:spcPct val="98000"/>
              </a:lnSpc>
            </a:pPr>
            <a:r>
              <a:rPr lang="en-US" altLang="pt-BR" sz="1400">
                <a:latin typeface="Bookman Old Style" panose="02050604050505020204" pitchFamily="18" charset="0"/>
                <a:cs typeface="Frutiger45-Light" pitchFamily="32" charset="0"/>
              </a:rPr>
              <a:t>The contrast on the Conductive AFM image indicates differences in the electrical property of the raised dots. (Scan Size: 3 μm × 3 μm )</a:t>
            </a:r>
          </a:p>
        </p:txBody>
      </p:sp>
      <p:sp>
        <p:nvSpPr>
          <p:cNvPr id="96259" name="Text Box 3">
            <a:extLst>
              <a:ext uri="{FF2B5EF4-FFF2-40B4-BE49-F238E27FC236}">
                <a16:creationId xmlns:a16="http://schemas.microsoft.com/office/drawing/2014/main" id="{FA64F2B7-949F-E2AA-AF26-DB974F697DBC}"/>
              </a:ext>
            </a:extLst>
          </p:cNvPr>
          <p:cNvSpPr txBox="1">
            <a:spLocks noChangeArrowheads="1"/>
          </p:cNvSpPr>
          <p:nvPr/>
        </p:nvSpPr>
        <p:spPr bwMode="auto">
          <a:xfrm>
            <a:off x="4295775" y="103981"/>
            <a:ext cx="3600450"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1096" rIns="90000" bIns="45000" anchorCtr="1"/>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algn="ctr">
              <a:lnSpc>
                <a:spcPct val="98000"/>
              </a:lnSpc>
            </a:pPr>
            <a:r>
              <a:rPr lang="en-US" altLang="pt-BR" sz="2400" b="1" dirty="0">
                <a:solidFill>
                  <a:srgbClr val="C00000"/>
                </a:solidFill>
                <a:effectLst>
                  <a:outerShdw blurRad="38100" dist="38100" dir="2700000" algn="tl">
                    <a:srgbClr val="C0C0C0"/>
                  </a:outerShdw>
                </a:effectLst>
                <a:latin typeface="Bookman Old Style" panose="02050604050505020204" pitchFamily="18" charset="0"/>
                <a:cs typeface="Frutiger65-Bold" pitchFamily="32" charset="0"/>
              </a:rPr>
              <a:t>Conductive AFM</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A67CAAF3-2A0D-6ABA-3313-F03D9D19DCE7}"/>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97281" name="Text Box 1">
            <a:extLst>
              <a:ext uri="{FF2B5EF4-FFF2-40B4-BE49-F238E27FC236}">
                <a16:creationId xmlns:a16="http://schemas.microsoft.com/office/drawing/2014/main" id="{B29AC7B5-9A98-6D8B-E09F-71AA7338FF8D}"/>
              </a:ext>
            </a:extLst>
          </p:cNvPr>
          <p:cNvSpPr txBox="1">
            <a:spLocks noChangeArrowheads="1"/>
          </p:cNvSpPr>
          <p:nvPr/>
        </p:nvSpPr>
        <p:spPr bwMode="auto">
          <a:xfrm>
            <a:off x="3719736" y="258763"/>
            <a:ext cx="6191250"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1096"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9pPr>
          </a:lstStyle>
          <a:p>
            <a:pPr>
              <a:lnSpc>
                <a:spcPct val="98000"/>
              </a:lnSpc>
            </a:pPr>
            <a:r>
              <a:rPr lang="en-US" altLang="pt-BR" sz="2400" b="1" dirty="0">
                <a:solidFill>
                  <a:srgbClr val="C00000"/>
                </a:solidFill>
                <a:effectLst>
                  <a:outerShdw blurRad="38100" dist="38100" dir="2700000" algn="tl">
                    <a:srgbClr val="C0C0C0"/>
                  </a:outerShdw>
                </a:effectLst>
                <a:latin typeface="Bookman Old Style" panose="02050604050505020204" pitchFamily="18" charset="0"/>
                <a:cs typeface="Arial" panose="020B0604020202020204" pitchFamily="34" charset="0"/>
              </a:rPr>
              <a:t>Electrostatic Force Microscopy </a:t>
            </a:r>
            <a:r>
              <a:rPr lang="en-US" altLang="pt-BR" sz="2400" b="1" dirty="0">
                <a:solidFill>
                  <a:srgbClr val="C00000"/>
                </a:solidFill>
                <a:effectLst>
                  <a:outerShdw blurRad="38100" dist="38100" dir="2700000" algn="tl">
                    <a:srgbClr val="C0C0C0"/>
                  </a:outerShdw>
                </a:effectLst>
                <a:latin typeface="Bookman Old Style" panose="02050604050505020204" pitchFamily="18" charset="0"/>
                <a:cs typeface="Frutiger65-Bold" pitchFamily="32" charset="0"/>
              </a:rPr>
              <a:t>(EFM)</a:t>
            </a:r>
          </a:p>
        </p:txBody>
      </p:sp>
      <p:pic>
        <p:nvPicPr>
          <p:cNvPr id="97282" name="Picture 2">
            <a:extLst>
              <a:ext uri="{FF2B5EF4-FFF2-40B4-BE49-F238E27FC236}">
                <a16:creationId xmlns:a16="http://schemas.microsoft.com/office/drawing/2014/main" id="{D76FF961-D72A-6877-B303-22B960FD2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611" y="2133600"/>
            <a:ext cx="4314825" cy="3086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283" name="Text Box 3">
            <a:extLst>
              <a:ext uri="{FF2B5EF4-FFF2-40B4-BE49-F238E27FC236}">
                <a16:creationId xmlns:a16="http://schemas.microsoft.com/office/drawing/2014/main" id="{01A814A6-15CA-3E70-E5CC-521093691637}"/>
              </a:ext>
            </a:extLst>
          </p:cNvPr>
          <p:cNvSpPr txBox="1">
            <a:spLocks noChangeArrowheads="1"/>
          </p:cNvSpPr>
          <p:nvPr/>
        </p:nvSpPr>
        <p:spPr bwMode="auto">
          <a:xfrm>
            <a:off x="3750151" y="5581649"/>
            <a:ext cx="7314401" cy="30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8556"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9pPr>
          </a:lstStyle>
          <a:p>
            <a:pPr>
              <a:lnSpc>
                <a:spcPct val="98000"/>
              </a:lnSpc>
            </a:pPr>
            <a:r>
              <a:rPr lang="en-US" altLang="pt-BR" dirty="0">
                <a:latin typeface="Bookman Old Style" panose="02050604050505020204" pitchFamily="18" charset="0"/>
                <a:cs typeface="Frutiger45-Light" pitchFamily="32" charset="0"/>
              </a:rPr>
              <a:t>EFM maps locally charged domains on the sample surface</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479DC300-4BAE-41F3-9042-D073E41677EB}"/>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pic>
        <p:nvPicPr>
          <p:cNvPr id="98305" name="Picture 1">
            <a:extLst>
              <a:ext uri="{FF2B5EF4-FFF2-40B4-BE49-F238E27FC236}">
                <a16:creationId xmlns:a16="http://schemas.microsoft.com/office/drawing/2014/main" id="{601338C0-5853-05BD-997B-AE478F615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864" y="1584326"/>
            <a:ext cx="6784975" cy="3851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8306" name="Text Box 2">
            <a:extLst>
              <a:ext uri="{FF2B5EF4-FFF2-40B4-BE49-F238E27FC236}">
                <a16:creationId xmlns:a16="http://schemas.microsoft.com/office/drawing/2014/main" id="{94A0BDEF-28EE-7943-5A5C-43C74E130FF6}"/>
              </a:ext>
            </a:extLst>
          </p:cNvPr>
          <p:cNvSpPr txBox="1">
            <a:spLocks noChangeArrowheads="1"/>
          </p:cNvSpPr>
          <p:nvPr/>
        </p:nvSpPr>
        <p:spPr bwMode="auto">
          <a:xfrm>
            <a:off x="3387726" y="252414"/>
            <a:ext cx="6191250"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1096"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9pPr>
          </a:lstStyle>
          <a:p>
            <a:pPr>
              <a:lnSpc>
                <a:spcPct val="98000"/>
              </a:lnSpc>
            </a:pPr>
            <a:r>
              <a:rPr lang="en-US" altLang="pt-BR" sz="2400" b="1" dirty="0">
                <a:solidFill>
                  <a:srgbClr val="C00000"/>
                </a:solidFill>
                <a:effectLst>
                  <a:outerShdw blurRad="38100" dist="38100" dir="2700000" algn="tl">
                    <a:srgbClr val="C0C0C0"/>
                  </a:outerShdw>
                </a:effectLst>
                <a:latin typeface="Bookman Old Style" panose="02050604050505020204" pitchFamily="18" charset="0"/>
                <a:cs typeface="Arial" panose="020B0604020202020204" pitchFamily="34" charset="0"/>
              </a:rPr>
              <a:t>Electrostatic Force Microscopy </a:t>
            </a:r>
            <a:r>
              <a:rPr lang="en-US" altLang="pt-BR" sz="2400" b="1" dirty="0">
                <a:solidFill>
                  <a:srgbClr val="C00000"/>
                </a:solidFill>
                <a:effectLst>
                  <a:outerShdw blurRad="38100" dist="38100" dir="2700000" algn="tl">
                    <a:srgbClr val="C0C0C0"/>
                  </a:outerShdw>
                </a:effectLst>
                <a:latin typeface="Bookman Old Style" panose="02050604050505020204" pitchFamily="18" charset="0"/>
                <a:cs typeface="Frutiger65-Bold" pitchFamily="32" charset="0"/>
              </a:rPr>
              <a:t>(EFM)</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951768D7-831B-9193-FD6D-D0ED8E84ED82}"/>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99329" name="Text Box 1">
            <a:extLst>
              <a:ext uri="{FF2B5EF4-FFF2-40B4-BE49-F238E27FC236}">
                <a16:creationId xmlns:a16="http://schemas.microsoft.com/office/drawing/2014/main" id="{46E4BDB7-014E-9FEC-1035-A65B2AF11130}"/>
              </a:ext>
            </a:extLst>
          </p:cNvPr>
          <p:cNvSpPr txBox="1">
            <a:spLocks noChangeArrowheads="1"/>
          </p:cNvSpPr>
          <p:nvPr/>
        </p:nvSpPr>
        <p:spPr bwMode="auto">
          <a:xfrm>
            <a:off x="4079776" y="215106"/>
            <a:ext cx="4786312"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lnSpc>
                <a:spcPct val="118000"/>
              </a:lnSpc>
            </a:pPr>
            <a:r>
              <a:rPr lang="en-US" altLang="pt-BR" sz="2400" b="1" dirty="0">
                <a:solidFill>
                  <a:srgbClr val="C00000"/>
                </a:solidFill>
                <a:effectLst>
                  <a:outerShdw blurRad="38100" dist="38100" dir="2700000" algn="tl">
                    <a:srgbClr val="C0C0C0"/>
                  </a:outerShdw>
                </a:effectLst>
                <a:latin typeface="Frutiger65-Bold" pitchFamily="32" charset="0"/>
                <a:cs typeface="Frutiger65-Bold" pitchFamily="32" charset="0"/>
              </a:rPr>
              <a:t>Lateral Force Microscopy (LFM)</a:t>
            </a:r>
          </a:p>
        </p:txBody>
      </p:sp>
      <p:pic>
        <p:nvPicPr>
          <p:cNvPr id="99330" name="Picture 2">
            <a:extLst>
              <a:ext uri="{FF2B5EF4-FFF2-40B4-BE49-F238E27FC236}">
                <a16:creationId xmlns:a16="http://schemas.microsoft.com/office/drawing/2014/main" id="{DA2EEC6E-ECBD-8540-19F1-77C7B1387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79536"/>
            <a:ext cx="4122012" cy="3743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9331" name="Text Box 3">
            <a:extLst>
              <a:ext uri="{FF2B5EF4-FFF2-40B4-BE49-F238E27FC236}">
                <a16:creationId xmlns:a16="http://schemas.microsoft.com/office/drawing/2014/main" id="{CE669858-6609-A181-9F1D-12E9903D3764}"/>
              </a:ext>
            </a:extLst>
          </p:cNvPr>
          <p:cNvSpPr txBox="1">
            <a:spLocks noChangeArrowheads="1"/>
          </p:cNvSpPr>
          <p:nvPr/>
        </p:nvSpPr>
        <p:spPr bwMode="auto">
          <a:xfrm>
            <a:off x="1524000" y="5628481"/>
            <a:ext cx="3887787" cy="300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8556" rIns="90000" bIns="45000"/>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a:lnSpc>
                <a:spcPct val="98000"/>
              </a:lnSpc>
            </a:pPr>
            <a:r>
              <a:rPr lang="en-US" altLang="pt-BR" sz="1400" dirty="0">
                <a:latin typeface="Bookman Old Style" panose="02050604050505020204" pitchFamily="18" charset="0"/>
                <a:cs typeface="Frutiger45-Light" pitchFamily="32" charset="0"/>
              </a:rPr>
              <a:t>(top) The PSPD of AFM and (bottom) LFM</a:t>
            </a:r>
          </a:p>
        </p:txBody>
      </p:sp>
      <p:pic>
        <p:nvPicPr>
          <p:cNvPr id="99332" name="Picture 4">
            <a:extLst>
              <a:ext uri="{FF2B5EF4-FFF2-40B4-BE49-F238E27FC236}">
                <a16:creationId xmlns:a16="http://schemas.microsoft.com/office/drawing/2014/main" id="{99BF18EB-55AB-686C-619A-6905069A2B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6614" y="1223964"/>
            <a:ext cx="5372363" cy="43652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69AB77C9-5B28-D6A1-B33F-58F8B7C7D2CC}"/>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pic>
        <p:nvPicPr>
          <p:cNvPr id="100353" name="Picture 1">
            <a:extLst>
              <a:ext uri="{FF2B5EF4-FFF2-40B4-BE49-F238E27FC236}">
                <a16:creationId xmlns:a16="http://schemas.microsoft.com/office/drawing/2014/main" id="{E16167F5-2DD2-7E22-17C3-5D0A13D58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326" y="1439863"/>
            <a:ext cx="6137275" cy="2754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0354" name="Text Box 2">
            <a:extLst>
              <a:ext uri="{FF2B5EF4-FFF2-40B4-BE49-F238E27FC236}">
                <a16:creationId xmlns:a16="http://schemas.microsoft.com/office/drawing/2014/main" id="{EE54C70C-81D1-D9D8-ABBB-46BFCCEEAC70}"/>
              </a:ext>
            </a:extLst>
          </p:cNvPr>
          <p:cNvSpPr txBox="1">
            <a:spLocks noChangeArrowheads="1"/>
          </p:cNvSpPr>
          <p:nvPr/>
        </p:nvSpPr>
        <p:spPr bwMode="auto">
          <a:xfrm>
            <a:off x="4007768" y="314325"/>
            <a:ext cx="4786312"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lnSpc>
                <a:spcPct val="118000"/>
              </a:lnSpc>
            </a:pPr>
            <a:r>
              <a:rPr lang="en-US" altLang="pt-BR" sz="2400" b="1" dirty="0">
                <a:solidFill>
                  <a:srgbClr val="C00000"/>
                </a:solidFill>
                <a:effectLst>
                  <a:outerShdw blurRad="38100" dist="38100" dir="2700000" algn="tl">
                    <a:srgbClr val="C0C0C0"/>
                  </a:outerShdw>
                </a:effectLst>
                <a:latin typeface="Frutiger65-Bold" pitchFamily="32" charset="0"/>
                <a:cs typeface="Frutiger65-Bold" pitchFamily="32" charset="0"/>
              </a:rPr>
              <a:t>Lateral Force Microscopy (LFM)</a:t>
            </a:r>
          </a:p>
        </p:txBody>
      </p:sp>
      <p:sp>
        <p:nvSpPr>
          <p:cNvPr id="100355" name="Text Box 3">
            <a:extLst>
              <a:ext uri="{FF2B5EF4-FFF2-40B4-BE49-F238E27FC236}">
                <a16:creationId xmlns:a16="http://schemas.microsoft.com/office/drawing/2014/main" id="{9B8FE539-86AE-B143-67C7-31B536C6B85D}"/>
              </a:ext>
            </a:extLst>
          </p:cNvPr>
          <p:cNvSpPr txBox="1">
            <a:spLocks noChangeArrowheads="1"/>
          </p:cNvSpPr>
          <p:nvPr/>
        </p:nvSpPr>
        <p:spPr bwMode="auto">
          <a:xfrm>
            <a:off x="3252788" y="4464050"/>
            <a:ext cx="6119812" cy="30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8556"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9pPr>
          </a:lstStyle>
          <a:p>
            <a:pPr>
              <a:lnSpc>
                <a:spcPct val="98000"/>
              </a:lnSpc>
            </a:pPr>
            <a:r>
              <a:rPr lang="en-US" altLang="pt-BR" sz="1400">
                <a:latin typeface="Bookman Old Style" panose="02050604050505020204" pitchFamily="18" charset="0"/>
                <a:cs typeface="Frutiger45-Light" pitchFamily="32" charset="0"/>
              </a:rPr>
              <a:t>(a) Topography and (b) LFM image of human hair. (20 μm scan size)</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22FBFEEC-A46D-4D26-59A7-585CD8121973}"/>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graphicFrame>
        <p:nvGraphicFramePr>
          <p:cNvPr id="55297" name="Group 1">
            <a:extLst>
              <a:ext uri="{FF2B5EF4-FFF2-40B4-BE49-F238E27FC236}">
                <a16:creationId xmlns:a16="http://schemas.microsoft.com/office/drawing/2014/main" id="{493C6A3C-1323-F13B-FE8E-40951961E2C3}"/>
              </a:ext>
            </a:extLst>
          </p:cNvPr>
          <p:cNvGraphicFramePr>
            <a:graphicFrameLocks noGrp="1"/>
          </p:cNvGraphicFramePr>
          <p:nvPr>
            <p:extLst>
              <p:ext uri="{D42A27DB-BD31-4B8C-83A1-F6EECF244321}">
                <p14:modId xmlns:p14="http://schemas.microsoft.com/office/powerpoint/2010/main" val="3744101435"/>
              </p:ext>
            </p:extLst>
          </p:nvPr>
        </p:nvGraphicFramePr>
        <p:xfrm>
          <a:off x="2063552" y="1088229"/>
          <a:ext cx="8221662" cy="5176841"/>
        </p:xfrm>
        <a:graphic>
          <a:graphicData uri="http://schemas.openxmlformats.org/drawingml/2006/table">
            <a:tbl>
              <a:tblPr/>
              <a:tblGrid>
                <a:gridCol w="1836737">
                  <a:extLst>
                    <a:ext uri="{9D8B030D-6E8A-4147-A177-3AD203B41FA5}">
                      <a16:colId xmlns:a16="http://schemas.microsoft.com/office/drawing/2014/main" val="1706536810"/>
                    </a:ext>
                  </a:extLst>
                </a:gridCol>
                <a:gridCol w="1681163">
                  <a:extLst>
                    <a:ext uri="{9D8B030D-6E8A-4147-A177-3AD203B41FA5}">
                      <a16:colId xmlns:a16="http://schemas.microsoft.com/office/drawing/2014/main" val="85893757"/>
                    </a:ext>
                  </a:extLst>
                </a:gridCol>
                <a:gridCol w="1493837">
                  <a:extLst>
                    <a:ext uri="{9D8B030D-6E8A-4147-A177-3AD203B41FA5}">
                      <a16:colId xmlns:a16="http://schemas.microsoft.com/office/drawing/2014/main" val="118213312"/>
                    </a:ext>
                  </a:extLst>
                </a:gridCol>
                <a:gridCol w="1677988">
                  <a:extLst>
                    <a:ext uri="{9D8B030D-6E8A-4147-A177-3AD203B41FA5}">
                      <a16:colId xmlns:a16="http://schemas.microsoft.com/office/drawing/2014/main" val="3490947234"/>
                    </a:ext>
                  </a:extLst>
                </a:gridCol>
                <a:gridCol w="1531937">
                  <a:extLst>
                    <a:ext uri="{9D8B030D-6E8A-4147-A177-3AD203B41FA5}">
                      <a16:colId xmlns:a16="http://schemas.microsoft.com/office/drawing/2014/main" val="845194586"/>
                    </a:ext>
                  </a:extLst>
                </a:gridCol>
              </a:tblGrid>
              <a:tr h="887413">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12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Analytical Technique HRS</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12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Signal</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12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Depth Resolution</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12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Lateral Probe Size</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12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Typical application</a:t>
                      </a: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12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766042053"/>
                  </a:ext>
                </a:extLst>
              </a:tr>
              <a:tr h="684213">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TXRF</a:t>
                      </a: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Total  X-ray Reflection Fluorescence</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X-rays</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2400" b="0" i="0" u="none" strike="noStrike" cap="none" normalizeH="0" baseline="0">
                        <a:ln>
                          <a:noFill/>
                        </a:ln>
                        <a:solidFill>
                          <a:srgbClr val="000000"/>
                        </a:solidFill>
                        <a:effectLst/>
                        <a:latin typeface="Times New Roman" panose="02020603050405020304" pitchFamily="18" charset="0"/>
                        <a:ea typeface="Microsoft YaHei" panose="020B0503020204020204" pitchFamily="34" charset="-122"/>
                        <a:cs typeface="Segoe UI" panose="020B0502040204020203" pitchFamily="34" charset="0"/>
                      </a:endParaRP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10 nm</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Metal contamination</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08745294"/>
                  </a:ext>
                </a:extLst>
              </a:tr>
              <a:tr h="639763">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XPS</a:t>
                      </a: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X-ray photoelectron spectroscopy</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Photo-electrons</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1-10 nm</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10 </a:t>
                      </a:r>
                      <a:r>
                        <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cs typeface="Arial" panose="020B0604020202020204" pitchFamily="34" charset="0"/>
                        </a:rPr>
                        <a:t>μm – 2 mm</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Surface analysis depth profile</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531933065"/>
                  </a:ext>
                </a:extLst>
              </a:tr>
              <a:tr h="709613">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SEM</a:t>
                      </a: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Scanning electron Microscopy</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Secondary &amp; backscattered electrons</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2400" b="0" i="0" u="none" strike="noStrike" cap="none" normalizeH="0" baseline="0">
                        <a:ln>
                          <a:noFill/>
                        </a:ln>
                        <a:solidFill>
                          <a:srgbClr val="000000"/>
                        </a:solidFill>
                        <a:effectLst/>
                        <a:latin typeface="Times New Roman" panose="02020603050405020304" pitchFamily="18" charset="0"/>
                        <a:ea typeface="Microsoft YaHei" panose="020B0503020204020204" pitchFamily="34" charset="-122"/>
                        <a:cs typeface="Segoe UI" panose="020B0502040204020203" pitchFamily="34" charset="0"/>
                      </a:endParaRP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3 nm</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Surface imaging</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381736232"/>
                  </a:ext>
                </a:extLst>
              </a:tr>
              <a:tr h="684213">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AFM</a:t>
                      </a: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Atomic Force Microscopy</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1200" b="0" i="0" u="none" strike="noStrike" cap="none" normalizeH="0" baseline="0" dirty="0">
                        <a:ln>
                          <a:noFill/>
                        </a:ln>
                        <a:solidFill>
                          <a:srgbClr val="0000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0" i="0" u="none" strike="noStrike" cap="none" normalizeH="0" baseline="0" dirty="0">
                          <a:ln>
                            <a:noFill/>
                          </a:ln>
                          <a:solidFill>
                            <a:srgbClr val="000000"/>
                          </a:solidFill>
                          <a:effectLst/>
                          <a:latin typeface="Arial" panose="020B0604020202020204" pitchFamily="34" charset="0"/>
                          <a:ea typeface="Microsoft YaHei" panose="020B0503020204020204" pitchFamily="34" charset="-122"/>
                        </a:rPr>
                        <a:t>Atomic forces</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0,1 nm</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1,5 – 5 nm</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Surface imaging</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420424030"/>
                  </a:ext>
                </a:extLst>
              </a:tr>
              <a:tr h="887413">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12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HRSEM</a:t>
                      </a: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High-resolution SEM</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Secondary &amp; backscattered electrons</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2400" b="0" i="0" u="none" strike="noStrike" cap="none" normalizeH="0" baseline="0">
                        <a:ln>
                          <a:noFill/>
                        </a:ln>
                        <a:solidFill>
                          <a:srgbClr val="000000"/>
                        </a:solidFill>
                        <a:effectLst/>
                        <a:latin typeface="Times New Roman" panose="02020603050405020304" pitchFamily="18" charset="0"/>
                        <a:ea typeface="Microsoft YaHei" panose="020B0503020204020204" pitchFamily="34" charset="-122"/>
                        <a:cs typeface="Segoe UI" panose="020B0502040204020203" pitchFamily="34" charset="0"/>
                      </a:endParaRP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0,7 nm</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High resolution surface imaging</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950150823"/>
                  </a:ext>
                </a:extLst>
              </a:tr>
              <a:tr h="684213">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STM</a:t>
                      </a: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1"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Scanning Tunneling Microscopy</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Tunneling currents</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0,1 nm</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rPr>
                        <a:t>0,1 nm</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Aft>
                          <a:spcPts val="142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Microsoft YaHei" panose="020B0503020204020204" pitchFamily="34" charset="-122"/>
                        </a:defRPr>
                      </a:lvl1pPr>
                      <a:lvl2pPr>
                        <a:spcAft>
                          <a:spcPts val="113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Microsoft YaHei" panose="020B0503020204020204" pitchFamily="34" charset="-122"/>
                        </a:defRPr>
                      </a:lvl2pPr>
                      <a:lvl3pPr>
                        <a:spcAft>
                          <a:spcPts val="85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Microsoft YaHei" panose="020B0503020204020204" pitchFamily="34" charset="-122"/>
                        </a:defRPr>
                      </a:lvl3pPr>
                      <a:lvl4pPr>
                        <a:spcAft>
                          <a:spcPts val="575"/>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spcAft>
                          <a:spcPts val="288"/>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kumimoji="0" lang="en-US" altLang="pt-BR" sz="1200" b="0" i="0" u="none" strike="noStrike" cap="none" normalizeH="0" baseline="0" dirty="0">
                        <a:ln>
                          <a:noFill/>
                        </a:ln>
                        <a:solidFill>
                          <a:srgbClr val="000000"/>
                        </a:solidFill>
                        <a:effectLst/>
                        <a:latin typeface="Arial" panose="020B0604020202020204" pitchFamily="34" charset="0"/>
                        <a:ea typeface="Microsoft YaHei" panose="020B0503020204020204" pitchFamily="34" charset="-122"/>
                      </a:endParaRPr>
                    </a:p>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pt-BR" sz="1200" b="0" i="0" u="none" strike="noStrike" cap="none" normalizeH="0" baseline="0" dirty="0">
                          <a:ln>
                            <a:noFill/>
                          </a:ln>
                          <a:solidFill>
                            <a:srgbClr val="000000"/>
                          </a:solidFill>
                          <a:effectLst/>
                          <a:latin typeface="Arial" panose="020B0604020202020204" pitchFamily="34" charset="0"/>
                          <a:ea typeface="Microsoft YaHei" panose="020B0503020204020204" pitchFamily="34" charset="-122"/>
                        </a:rPr>
                        <a:t>Surface Imaging</a:t>
                      </a:r>
                    </a:p>
                  </a:txBody>
                  <a:tcPr marL="0" marR="0" marT="0"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900829870"/>
                  </a:ext>
                </a:extLst>
              </a:tr>
            </a:tbl>
          </a:graphicData>
        </a:graphic>
      </p:graphicFrame>
      <p:sp>
        <p:nvSpPr>
          <p:cNvPr id="55415" name="Text Box 119">
            <a:extLst>
              <a:ext uri="{FF2B5EF4-FFF2-40B4-BE49-F238E27FC236}">
                <a16:creationId xmlns:a16="http://schemas.microsoft.com/office/drawing/2014/main" id="{882C377A-2C41-970C-09C2-191D61E87B12}"/>
              </a:ext>
            </a:extLst>
          </p:cNvPr>
          <p:cNvSpPr txBox="1">
            <a:spLocks noChangeArrowheads="1"/>
          </p:cNvSpPr>
          <p:nvPr/>
        </p:nvSpPr>
        <p:spPr bwMode="auto">
          <a:xfrm>
            <a:off x="3071664" y="262889"/>
            <a:ext cx="6726238"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336" rIns="90000" bIns="45000"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9pPr>
          </a:lstStyle>
          <a:p>
            <a:pPr algn="ctr" hangingPunct="1"/>
            <a:r>
              <a:rPr lang="en-US" altLang="pt-BR" sz="2400" b="1" dirty="0">
                <a:solidFill>
                  <a:srgbClr val="C00000"/>
                </a:solidFill>
                <a:effectLst>
                  <a:outerShdw blurRad="38100" dist="38100" dir="2700000" algn="tl">
                    <a:srgbClr val="C0C0C0"/>
                  </a:outerShdw>
                </a:effectLst>
              </a:rPr>
              <a:t>Comparison - Surface Analysis Techniques</a:t>
            </a:r>
          </a:p>
        </p:txBody>
      </p:sp>
      <p:sp>
        <p:nvSpPr>
          <p:cNvPr id="3" name="Text Box 1">
            <a:extLst>
              <a:ext uri="{FF2B5EF4-FFF2-40B4-BE49-F238E27FC236}">
                <a16:creationId xmlns:a16="http://schemas.microsoft.com/office/drawing/2014/main" id="{6FE98284-541C-D1A4-396D-54666568D665}"/>
              </a:ext>
            </a:extLst>
          </p:cNvPr>
          <p:cNvSpPr txBox="1">
            <a:spLocks noChangeArrowheads="1"/>
          </p:cNvSpPr>
          <p:nvPr/>
        </p:nvSpPr>
        <p:spPr bwMode="auto">
          <a:xfrm>
            <a:off x="617876" y="436562"/>
            <a:ext cx="843541" cy="1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October 2023 </a:t>
            </a:r>
          </a:p>
        </p:txBody>
      </p:sp>
      <p:sp>
        <p:nvSpPr>
          <p:cNvPr id="4" name="Text Box 2">
            <a:extLst>
              <a:ext uri="{FF2B5EF4-FFF2-40B4-BE49-F238E27FC236}">
                <a16:creationId xmlns:a16="http://schemas.microsoft.com/office/drawing/2014/main" id="{9CB71C6D-EF24-9265-79BC-DBF314D11E11}"/>
              </a:ext>
            </a:extLst>
          </p:cNvPr>
          <p:cNvSpPr txBox="1">
            <a:spLocks noChangeArrowheads="1"/>
          </p:cNvSpPr>
          <p:nvPr/>
        </p:nvSpPr>
        <p:spPr bwMode="auto">
          <a:xfrm>
            <a:off x="191344" y="211137"/>
            <a:ext cx="1265312" cy="10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SPM User Basic Training</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 Box 1">
            <a:extLst>
              <a:ext uri="{FF2B5EF4-FFF2-40B4-BE49-F238E27FC236}">
                <a16:creationId xmlns:a16="http://schemas.microsoft.com/office/drawing/2014/main" id="{F4C8A838-3767-6093-9B7A-D1CE92DE28E7}"/>
              </a:ext>
            </a:extLst>
          </p:cNvPr>
          <p:cNvSpPr txBox="1">
            <a:spLocks noChangeArrowheads="1"/>
          </p:cNvSpPr>
          <p:nvPr/>
        </p:nvSpPr>
        <p:spPr bwMode="auto">
          <a:xfrm>
            <a:off x="3431704" y="192788"/>
            <a:ext cx="5832475" cy="538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1096"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9pPr>
          </a:lstStyle>
          <a:p>
            <a:pPr>
              <a:lnSpc>
                <a:spcPct val="98000"/>
              </a:lnSpc>
            </a:pPr>
            <a:r>
              <a:rPr lang="en-US" altLang="pt-BR" sz="2400" b="1" dirty="0">
                <a:solidFill>
                  <a:srgbClr val="C00000"/>
                </a:solidFill>
                <a:effectLst>
                  <a:outerShdw blurRad="38100" dist="38100" dir="2700000" algn="tl">
                    <a:srgbClr val="C0C0C0"/>
                  </a:outerShdw>
                </a:effectLst>
                <a:latin typeface="Bookman Old Style" panose="02050604050505020204" pitchFamily="18" charset="0"/>
                <a:cs typeface="Frutiger65-Bold" pitchFamily="32" charset="0"/>
              </a:rPr>
              <a:t>Magnetic Force Microscopy (MFM)</a:t>
            </a:r>
          </a:p>
        </p:txBody>
      </p:sp>
      <p:pic>
        <p:nvPicPr>
          <p:cNvPr id="101378" name="Picture 2">
            <a:extLst>
              <a:ext uri="{FF2B5EF4-FFF2-40B4-BE49-F238E27FC236}">
                <a16:creationId xmlns:a16="http://schemas.microsoft.com/office/drawing/2014/main" id="{1EBB47EB-0723-BB56-EB18-A9D9180AA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0295" y="908721"/>
            <a:ext cx="4423485" cy="57564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1">
            <a:extLst>
              <a:ext uri="{FF2B5EF4-FFF2-40B4-BE49-F238E27FC236}">
                <a16:creationId xmlns:a16="http://schemas.microsoft.com/office/drawing/2014/main" id="{6AB7E067-264A-1C2A-2996-FCFD30C87A99}"/>
              </a:ext>
            </a:extLst>
          </p:cNvPr>
          <p:cNvSpPr txBox="1">
            <a:spLocks noChangeArrowheads="1"/>
          </p:cNvSpPr>
          <p:nvPr/>
        </p:nvSpPr>
        <p:spPr bwMode="auto">
          <a:xfrm>
            <a:off x="3395664" y="576263"/>
            <a:ext cx="5832475" cy="538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1096"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9pPr>
          </a:lstStyle>
          <a:p>
            <a:pPr>
              <a:lnSpc>
                <a:spcPct val="98000"/>
              </a:lnSpc>
            </a:pPr>
            <a:r>
              <a:rPr lang="en-US" altLang="pt-BR" sz="2400" b="1">
                <a:solidFill>
                  <a:srgbClr val="0066CC"/>
                </a:solidFill>
                <a:effectLst>
                  <a:outerShdw blurRad="38100" dist="38100" dir="2700000" algn="tl">
                    <a:srgbClr val="C0C0C0"/>
                  </a:outerShdw>
                </a:effectLst>
                <a:latin typeface="Bookman Old Style" panose="02050604050505020204" pitchFamily="18" charset="0"/>
                <a:cs typeface="Frutiger65-Bold" pitchFamily="32" charset="0"/>
              </a:rPr>
              <a:t>Magnetic Force Microscopy (MFM)</a:t>
            </a:r>
          </a:p>
        </p:txBody>
      </p:sp>
      <p:pic>
        <p:nvPicPr>
          <p:cNvPr id="102402" name="Picture 2">
            <a:extLst>
              <a:ext uri="{FF2B5EF4-FFF2-40B4-BE49-F238E27FC236}">
                <a16:creationId xmlns:a16="http://schemas.microsoft.com/office/drawing/2014/main" id="{EA717FFE-D536-0E8D-CA6F-1ED7FCBDFB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609" y="1268760"/>
            <a:ext cx="8208912" cy="50900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1">
            <a:extLst>
              <a:ext uri="{FF2B5EF4-FFF2-40B4-BE49-F238E27FC236}">
                <a16:creationId xmlns:a16="http://schemas.microsoft.com/office/drawing/2014/main" id="{6AB7E067-264A-1C2A-2996-FCFD30C87A99}"/>
              </a:ext>
            </a:extLst>
          </p:cNvPr>
          <p:cNvSpPr txBox="1">
            <a:spLocks noChangeArrowheads="1"/>
          </p:cNvSpPr>
          <p:nvPr/>
        </p:nvSpPr>
        <p:spPr bwMode="auto">
          <a:xfrm>
            <a:off x="3395664" y="576263"/>
            <a:ext cx="5832475" cy="538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1096"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9pPr>
          </a:lstStyle>
          <a:p>
            <a:pPr>
              <a:lnSpc>
                <a:spcPct val="98000"/>
              </a:lnSpc>
            </a:pPr>
            <a:r>
              <a:rPr lang="en-US" altLang="pt-BR" sz="2400" b="1">
                <a:solidFill>
                  <a:srgbClr val="0066CC"/>
                </a:solidFill>
                <a:effectLst>
                  <a:outerShdw blurRad="38100" dist="38100" dir="2700000" algn="tl">
                    <a:srgbClr val="C0C0C0"/>
                  </a:outerShdw>
                </a:effectLst>
                <a:latin typeface="Bookman Old Style" panose="02050604050505020204" pitchFamily="18" charset="0"/>
                <a:cs typeface="Frutiger65-Bold" pitchFamily="32" charset="0"/>
              </a:rPr>
              <a:t>Magnetic Force Microscopy (MFM)</a:t>
            </a:r>
          </a:p>
        </p:txBody>
      </p:sp>
      <p:pic>
        <p:nvPicPr>
          <p:cNvPr id="3" name="Imagem 2" descr="Código QR&#10;&#10;Descrição gerada automaticamente">
            <a:extLst>
              <a:ext uri="{FF2B5EF4-FFF2-40B4-BE49-F238E27FC236}">
                <a16:creationId xmlns:a16="http://schemas.microsoft.com/office/drawing/2014/main" id="{DB9894AC-4B21-92F3-EB60-06D676A8B671}"/>
              </a:ext>
            </a:extLst>
          </p:cNvPr>
          <p:cNvPicPr>
            <a:picLocks noChangeAspect="1"/>
          </p:cNvPicPr>
          <p:nvPr/>
        </p:nvPicPr>
        <p:blipFill rotWithShape="1">
          <a:blip r:embed="rId3">
            <a:extLst>
              <a:ext uri="{28A0092B-C50C-407E-A947-70E740481C1C}">
                <a14:useLocalDpi xmlns:a14="http://schemas.microsoft.com/office/drawing/2010/main" val="0"/>
              </a:ext>
            </a:extLst>
          </a:blip>
          <a:srcRect l="5999" t="21063" r="11392" b="10426"/>
          <a:stretch/>
        </p:blipFill>
        <p:spPr>
          <a:xfrm>
            <a:off x="191344" y="1844824"/>
            <a:ext cx="9036795" cy="4220354"/>
          </a:xfrm>
          <a:prstGeom prst="rect">
            <a:avLst/>
          </a:prstGeom>
        </p:spPr>
      </p:pic>
      <p:pic>
        <p:nvPicPr>
          <p:cNvPr id="5" name="Imagem 4" descr="Interface gráfica do usuário, Texto&#10;&#10;Descrição gerada automaticamente">
            <a:extLst>
              <a:ext uri="{FF2B5EF4-FFF2-40B4-BE49-F238E27FC236}">
                <a16:creationId xmlns:a16="http://schemas.microsoft.com/office/drawing/2014/main" id="{AFF201E4-D463-F7B5-D645-CBF127488ADD}"/>
              </a:ext>
            </a:extLst>
          </p:cNvPr>
          <p:cNvPicPr>
            <a:picLocks noChangeAspect="1"/>
          </p:cNvPicPr>
          <p:nvPr/>
        </p:nvPicPr>
        <p:blipFill rotWithShape="1">
          <a:blip r:embed="rId4">
            <a:extLst>
              <a:ext uri="{28A0092B-C50C-407E-A947-70E740481C1C}">
                <a14:useLocalDpi xmlns:a14="http://schemas.microsoft.com/office/drawing/2010/main" val="0"/>
              </a:ext>
            </a:extLst>
          </a:blip>
          <a:srcRect t="11040" b="31140"/>
          <a:stretch/>
        </p:blipFill>
        <p:spPr>
          <a:xfrm>
            <a:off x="9354884" y="2276872"/>
            <a:ext cx="2633980" cy="3384376"/>
          </a:xfrm>
          <a:prstGeom prst="rect">
            <a:avLst/>
          </a:prstGeom>
        </p:spPr>
      </p:pic>
    </p:spTree>
    <p:extLst>
      <p:ext uri="{BB962C8B-B14F-4D97-AF65-F5344CB8AC3E}">
        <p14:creationId xmlns:p14="http://schemas.microsoft.com/office/powerpoint/2010/main" val="89302248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ext Box 1">
            <a:extLst>
              <a:ext uri="{FF2B5EF4-FFF2-40B4-BE49-F238E27FC236}">
                <a16:creationId xmlns:a16="http://schemas.microsoft.com/office/drawing/2014/main" id="{4E1A233F-8635-1F59-4BE9-2E5A79258C07}"/>
              </a:ext>
            </a:extLst>
          </p:cNvPr>
          <p:cNvSpPr txBox="1">
            <a:spLocks noChangeArrowheads="1"/>
          </p:cNvSpPr>
          <p:nvPr/>
        </p:nvSpPr>
        <p:spPr bwMode="auto">
          <a:xfrm>
            <a:off x="3468689" y="503238"/>
            <a:ext cx="5832475" cy="538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1096" rIns="90000" bIns="45000"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9pPr>
          </a:lstStyle>
          <a:p>
            <a:pPr algn="ctr">
              <a:lnSpc>
                <a:spcPct val="98000"/>
              </a:lnSpc>
            </a:pPr>
            <a:r>
              <a:rPr lang="en-US" altLang="pt-BR" sz="2400" b="1">
                <a:solidFill>
                  <a:srgbClr val="0066CC"/>
                </a:solidFill>
                <a:effectLst>
                  <a:outerShdw blurRad="38100" dist="38100" dir="2700000" algn="tl">
                    <a:srgbClr val="C0C0C0"/>
                  </a:outerShdw>
                </a:effectLst>
                <a:latin typeface="Bookman Old Style" panose="02050604050505020204" pitchFamily="18" charset="0"/>
                <a:cs typeface="Frutiger65-Bold" pitchFamily="32" charset="0"/>
              </a:rPr>
              <a:t>Nanoidentation</a:t>
            </a:r>
          </a:p>
        </p:txBody>
      </p:sp>
      <p:pic>
        <p:nvPicPr>
          <p:cNvPr id="103426" name="Picture 2">
            <a:extLst>
              <a:ext uri="{FF2B5EF4-FFF2-40B4-BE49-F238E27FC236}">
                <a16:creationId xmlns:a16="http://schemas.microsoft.com/office/drawing/2014/main" id="{5F5A62A3-43DA-DE58-93E6-5067A8D04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573" y="1728789"/>
            <a:ext cx="3868340" cy="34284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3427" name="Picture 3">
            <a:extLst>
              <a:ext uri="{FF2B5EF4-FFF2-40B4-BE49-F238E27FC236}">
                <a16:creationId xmlns:a16="http://schemas.microsoft.com/office/drawing/2014/main" id="{C7C676BF-9B26-445B-CC92-3730CF3FEF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5539" y="1731962"/>
            <a:ext cx="3754613" cy="34252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a:extLst>
              <a:ext uri="{FF2B5EF4-FFF2-40B4-BE49-F238E27FC236}">
                <a16:creationId xmlns:a16="http://schemas.microsoft.com/office/drawing/2014/main" id="{3F9A7D2B-4445-66B1-22CB-8F72F66A9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1656" y="1746249"/>
            <a:ext cx="6008688" cy="3630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4450" name="Text Box 2">
            <a:extLst>
              <a:ext uri="{FF2B5EF4-FFF2-40B4-BE49-F238E27FC236}">
                <a16:creationId xmlns:a16="http://schemas.microsoft.com/office/drawing/2014/main" id="{70277DF5-9D0E-64B2-3B1D-3229BC248FB4}"/>
              </a:ext>
            </a:extLst>
          </p:cNvPr>
          <p:cNvSpPr txBox="1">
            <a:spLocks noChangeArrowheads="1"/>
          </p:cNvSpPr>
          <p:nvPr/>
        </p:nvSpPr>
        <p:spPr bwMode="auto">
          <a:xfrm>
            <a:off x="2819400" y="5111751"/>
            <a:ext cx="6788150"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8556"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9pPr>
          </a:lstStyle>
          <a:p>
            <a:pPr>
              <a:lnSpc>
                <a:spcPct val="98000"/>
              </a:lnSpc>
            </a:pPr>
            <a:r>
              <a:rPr lang="en-US" altLang="pt-BR" sz="1400">
                <a:latin typeface="Bookman Old Style" panose="02050604050505020204" pitchFamily="18" charset="0"/>
                <a:cs typeface="Frutiger45-Light" pitchFamily="32" charset="0"/>
              </a:rPr>
              <a:t>Pattern created on the surface by plowing the surface with the tip (a) and by changing the surface with applied bias (b).</a:t>
            </a:r>
          </a:p>
        </p:txBody>
      </p:sp>
      <p:sp>
        <p:nvSpPr>
          <p:cNvPr id="104451" name="Text Box 3">
            <a:extLst>
              <a:ext uri="{FF2B5EF4-FFF2-40B4-BE49-F238E27FC236}">
                <a16:creationId xmlns:a16="http://schemas.microsoft.com/office/drawing/2014/main" id="{C990A4FC-AF8C-E616-C7B5-7BD98FC19A98}"/>
              </a:ext>
            </a:extLst>
          </p:cNvPr>
          <p:cNvSpPr txBox="1">
            <a:spLocks noChangeArrowheads="1"/>
          </p:cNvSpPr>
          <p:nvPr/>
        </p:nvSpPr>
        <p:spPr bwMode="auto">
          <a:xfrm>
            <a:off x="3468689" y="503238"/>
            <a:ext cx="5832475" cy="538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1096" rIns="90000" bIns="45000"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9pPr>
          </a:lstStyle>
          <a:p>
            <a:pPr algn="ctr">
              <a:lnSpc>
                <a:spcPct val="98000"/>
              </a:lnSpc>
            </a:pPr>
            <a:r>
              <a:rPr lang="en-US" altLang="pt-BR" sz="2400" b="1">
                <a:solidFill>
                  <a:srgbClr val="0066CC"/>
                </a:solidFill>
                <a:effectLst>
                  <a:outerShdw blurRad="38100" dist="38100" dir="2700000" algn="tl">
                    <a:srgbClr val="C0C0C0"/>
                  </a:outerShdw>
                </a:effectLst>
                <a:latin typeface="Bookman Old Style" panose="02050604050505020204" pitchFamily="18" charset="0"/>
                <a:cs typeface="Frutiger65-Bold" pitchFamily="32" charset="0"/>
              </a:rPr>
              <a:t>Nanolithography</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 Box 1">
            <a:extLst>
              <a:ext uri="{FF2B5EF4-FFF2-40B4-BE49-F238E27FC236}">
                <a16:creationId xmlns:a16="http://schemas.microsoft.com/office/drawing/2014/main" id="{D1A28E63-B1A4-603F-A226-34789A5B790D}"/>
              </a:ext>
            </a:extLst>
          </p:cNvPr>
          <p:cNvSpPr txBox="1">
            <a:spLocks noChangeArrowheads="1"/>
          </p:cNvSpPr>
          <p:nvPr/>
        </p:nvSpPr>
        <p:spPr bwMode="auto">
          <a:xfrm>
            <a:off x="3035300" y="431800"/>
            <a:ext cx="60579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9892" rIns="90000" bIns="45000"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9pPr>
          </a:lstStyle>
          <a:p>
            <a:pPr algn="ctr" hangingPunct="1"/>
            <a:r>
              <a:rPr lang="en-US" altLang="pt-BR" sz="2800" b="1">
                <a:solidFill>
                  <a:srgbClr val="0070C0"/>
                </a:solidFill>
                <a:effectLst>
                  <a:outerShdw blurRad="38100" dist="38100" dir="2700000" algn="tl">
                    <a:srgbClr val="C0C0C0"/>
                  </a:outerShdw>
                </a:effectLst>
              </a:rPr>
              <a:t>Applications of AFM</a:t>
            </a:r>
          </a:p>
        </p:txBody>
      </p:sp>
      <p:sp>
        <p:nvSpPr>
          <p:cNvPr id="105474" name="Text Box 2">
            <a:extLst>
              <a:ext uri="{FF2B5EF4-FFF2-40B4-BE49-F238E27FC236}">
                <a16:creationId xmlns:a16="http://schemas.microsoft.com/office/drawing/2014/main" id="{AFE34CCA-4F4F-F934-394C-88BEE680714F}"/>
              </a:ext>
            </a:extLst>
          </p:cNvPr>
          <p:cNvSpPr txBox="1">
            <a:spLocks noChangeArrowheads="1"/>
          </p:cNvSpPr>
          <p:nvPr/>
        </p:nvSpPr>
        <p:spPr bwMode="auto">
          <a:xfrm>
            <a:off x="1955800" y="1146175"/>
            <a:ext cx="47513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en-US" altLang="pt-BR" b="1">
                <a:solidFill>
                  <a:srgbClr val="0C1390"/>
                </a:solidFill>
                <a:latin typeface="Verdana" panose="020B0604030504040204" pitchFamily="34" charset="0"/>
              </a:rPr>
              <a:t>Nano-Surface Texture/Roughness:</a:t>
            </a:r>
          </a:p>
        </p:txBody>
      </p:sp>
      <p:pic>
        <p:nvPicPr>
          <p:cNvPr id="105475" name="Picture 3">
            <a:extLst>
              <a:ext uri="{FF2B5EF4-FFF2-40B4-BE49-F238E27FC236}">
                <a16:creationId xmlns:a16="http://schemas.microsoft.com/office/drawing/2014/main" id="{6BC9EFEE-172B-1B17-5882-06A14FC30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2" y="1775884"/>
            <a:ext cx="7775575" cy="4679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a:extLst>
              <a:ext uri="{FF2B5EF4-FFF2-40B4-BE49-F238E27FC236}">
                <a16:creationId xmlns:a16="http://schemas.microsoft.com/office/drawing/2014/main" id="{CA52D3A2-C309-AF64-71EF-5EE23FB8F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728" y="908719"/>
            <a:ext cx="5256584" cy="59315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6498" name="Text Box 2">
            <a:extLst>
              <a:ext uri="{FF2B5EF4-FFF2-40B4-BE49-F238E27FC236}">
                <a16:creationId xmlns:a16="http://schemas.microsoft.com/office/drawing/2014/main" id="{4F766354-062D-6F7C-E300-385FD0B6D50E}"/>
              </a:ext>
            </a:extLst>
          </p:cNvPr>
          <p:cNvSpPr txBox="1">
            <a:spLocks noChangeArrowheads="1"/>
          </p:cNvSpPr>
          <p:nvPr/>
        </p:nvSpPr>
        <p:spPr bwMode="auto">
          <a:xfrm>
            <a:off x="2316163" y="198438"/>
            <a:ext cx="8064500"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0080" rIns="90000" bIns="45000"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9pPr>
          </a:lstStyle>
          <a:p>
            <a:pPr algn="ctr">
              <a:lnSpc>
                <a:spcPct val="98000"/>
              </a:lnSpc>
            </a:pPr>
            <a:r>
              <a:rPr lang="en-US" altLang="pt-BR" sz="2000" b="1">
                <a:solidFill>
                  <a:srgbClr val="004586"/>
                </a:solidFill>
                <a:latin typeface="Bookman Old Style" panose="02050604050505020204" pitchFamily="18" charset="0"/>
                <a:cs typeface="Verdana-Bold" charset="0"/>
              </a:rPr>
              <a:t>AFM Analysis of Peptide</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8A680AE5-68C0-2450-FAB1-3A1CFEBF3654}"/>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pic>
        <p:nvPicPr>
          <p:cNvPr id="107521" name="Picture 1">
            <a:extLst>
              <a:ext uri="{FF2B5EF4-FFF2-40B4-BE49-F238E27FC236}">
                <a16:creationId xmlns:a16="http://schemas.microsoft.com/office/drawing/2014/main" id="{E9474A2E-4A31-C483-ED71-867F3D055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066" y="1038225"/>
            <a:ext cx="2887663" cy="2413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7522" name="Text Box 2">
            <a:extLst>
              <a:ext uri="{FF2B5EF4-FFF2-40B4-BE49-F238E27FC236}">
                <a16:creationId xmlns:a16="http://schemas.microsoft.com/office/drawing/2014/main" id="{0CD5B5BC-5E08-EA6E-6A45-071798F11CC6}"/>
              </a:ext>
            </a:extLst>
          </p:cNvPr>
          <p:cNvSpPr txBox="1">
            <a:spLocks noChangeArrowheads="1"/>
          </p:cNvSpPr>
          <p:nvPr/>
        </p:nvSpPr>
        <p:spPr bwMode="auto">
          <a:xfrm>
            <a:off x="1408717" y="3750469"/>
            <a:ext cx="3021012" cy="65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3890" rIns="90000" bIns="45000"/>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r>
              <a:rPr lang="en-US" altLang="pt-BR" sz="1000" dirty="0"/>
              <a:t>“</a:t>
            </a:r>
            <a:r>
              <a:rPr lang="en-US" altLang="pt-BR" sz="1000" i="1" dirty="0"/>
              <a:t>The surface of human red blood cells after treatment with an antibiotic peptide</a:t>
            </a:r>
            <a:r>
              <a:rPr lang="en-US" altLang="pt-BR" sz="1000" dirty="0"/>
              <a:t>"</a:t>
            </a:r>
          </a:p>
          <a:p>
            <a:r>
              <a:rPr lang="en-US" altLang="pt-BR" sz="1000" dirty="0"/>
              <a:t>Dr Luciano </a:t>
            </a:r>
            <a:r>
              <a:rPr lang="en-US" altLang="pt-BR" sz="1000" dirty="0" err="1"/>
              <a:t>Paulino</a:t>
            </a:r>
            <a:r>
              <a:rPr lang="en-US" altLang="pt-BR" sz="1000" dirty="0"/>
              <a:t> Silva. </a:t>
            </a:r>
            <a:r>
              <a:rPr lang="en-US" altLang="pt-BR" sz="1000" dirty="0" err="1"/>
              <a:t>Embrapa</a:t>
            </a:r>
            <a:r>
              <a:rPr lang="en-US" altLang="pt-BR" sz="1000" dirty="0"/>
              <a:t> </a:t>
            </a:r>
            <a:r>
              <a:rPr lang="en-US" altLang="pt-BR" sz="1000" dirty="0" err="1"/>
              <a:t>Recursos</a:t>
            </a:r>
            <a:r>
              <a:rPr lang="en-US" altLang="pt-BR" sz="1000" dirty="0"/>
              <a:t> </a:t>
            </a:r>
            <a:r>
              <a:rPr lang="en-US" altLang="pt-BR" sz="1000" dirty="0" err="1"/>
              <a:t>Genéticos</a:t>
            </a:r>
            <a:r>
              <a:rPr lang="en-US" altLang="pt-BR" sz="1000" dirty="0"/>
              <a:t> e </a:t>
            </a:r>
            <a:r>
              <a:rPr lang="en-US" altLang="pt-BR" sz="1000" dirty="0" err="1"/>
              <a:t>Biotecnologia</a:t>
            </a:r>
            <a:r>
              <a:rPr lang="en-US" altLang="pt-BR" sz="1000" dirty="0"/>
              <a:t> (Brazil)</a:t>
            </a:r>
          </a:p>
        </p:txBody>
      </p:sp>
      <p:pic>
        <p:nvPicPr>
          <p:cNvPr id="107523" name="Picture 3">
            <a:extLst>
              <a:ext uri="{FF2B5EF4-FFF2-40B4-BE49-F238E27FC236}">
                <a16:creationId xmlns:a16="http://schemas.microsoft.com/office/drawing/2014/main" id="{46294FCC-9307-F2ED-33D6-E45D70ED48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9445" y="1047028"/>
            <a:ext cx="2843213" cy="2441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7524" name="Text Box 4">
            <a:extLst>
              <a:ext uri="{FF2B5EF4-FFF2-40B4-BE49-F238E27FC236}">
                <a16:creationId xmlns:a16="http://schemas.microsoft.com/office/drawing/2014/main" id="{4D5B1970-F90D-FC74-B69F-D7ACA7587321}"/>
              </a:ext>
            </a:extLst>
          </p:cNvPr>
          <p:cNvSpPr txBox="1">
            <a:spLocks noChangeArrowheads="1"/>
          </p:cNvSpPr>
          <p:nvPr/>
        </p:nvSpPr>
        <p:spPr bwMode="auto">
          <a:xfrm>
            <a:off x="4523882" y="3481460"/>
            <a:ext cx="2954337" cy="1074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3890" rIns="90000" bIns="45000"/>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just"/>
            <a:r>
              <a:rPr lang="en-US" altLang="pt-BR" sz="1000" dirty="0"/>
              <a:t>The STM image shows a self-assembled disordered pattern formed by cytosine molecules on a Au(111) surface</a:t>
            </a:r>
          </a:p>
          <a:p>
            <a:pPr algn="just"/>
            <a:r>
              <a:rPr lang="en-US" altLang="pt-BR" sz="1000" dirty="0"/>
              <a:t>"</a:t>
            </a:r>
            <a:r>
              <a:rPr lang="en-US" altLang="pt-BR" sz="1000" i="1" dirty="0"/>
              <a:t>2D organic glass formed by adsorption of cytosine molecules on a Au(111) surface</a:t>
            </a:r>
            <a:r>
              <a:rPr lang="en-US" altLang="pt-BR" sz="1000" dirty="0"/>
              <a:t>"</a:t>
            </a:r>
          </a:p>
          <a:p>
            <a:pPr algn="just"/>
            <a:r>
              <a:rPr lang="en-US" altLang="pt-BR" sz="1000" dirty="0"/>
              <a:t>Dr. Wei Xu. Interdisciplinary Nanoscience Center (</a:t>
            </a:r>
            <a:r>
              <a:rPr lang="en-US" altLang="pt-BR" sz="1000" dirty="0" err="1"/>
              <a:t>iNANO</a:t>
            </a:r>
            <a:r>
              <a:rPr lang="en-US" altLang="pt-BR" sz="1000" dirty="0"/>
              <a:t>) (Denmark)</a:t>
            </a:r>
          </a:p>
        </p:txBody>
      </p:sp>
      <p:pic>
        <p:nvPicPr>
          <p:cNvPr id="107525" name="Picture 5">
            <a:extLst>
              <a:ext uri="{FF2B5EF4-FFF2-40B4-BE49-F238E27FC236}">
                <a16:creationId xmlns:a16="http://schemas.microsoft.com/office/drawing/2014/main" id="{BF13B9E0-ED3D-AE52-01B9-BF9584A948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7034" y="4651411"/>
            <a:ext cx="828675" cy="725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7526" name="Picture 6">
            <a:extLst>
              <a:ext uri="{FF2B5EF4-FFF2-40B4-BE49-F238E27FC236}">
                <a16:creationId xmlns:a16="http://schemas.microsoft.com/office/drawing/2014/main" id="{A7EC9D6D-2609-31D0-EE7D-DEBDED2F2E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7935" y="1049998"/>
            <a:ext cx="2808288" cy="2447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7527" name="Text Box 7">
            <a:extLst>
              <a:ext uri="{FF2B5EF4-FFF2-40B4-BE49-F238E27FC236}">
                <a16:creationId xmlns:a16="http://schemas.microsoft.com/office/drawing/2014/main" id="{B554CCCD-6F21-3E08-8A3C-CC062290F74A}"/>
              </a:ext>
            </a:extLst>
          </p:cNvPr>
          <p:cNvSpPr txBox="1">
            <a:spLocks noChangeArrowheads="1"/>
          </p:cNvSpPr>
          <p:nvPr/>
        </p:nvSpPr>
        <p:spPr bwMode="auto">
          <a:xfrm>
            <a:off x="7627935" y="3497923"/>
            <a:ext cx="2808288" cy="931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3890" rIns="90000" bIns="45000"/>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just"/>
            <a:r>
              <a:rPr lang="en-US" altLang="pt-BR" sz="1000" dirty="0"/>
              <a:t>An Escherichia coli cell is imaged using tapping mode AFM under dry condition</a:t>
            </a:r>
          </a:p>
          <a:p>
            <a:pPr algn="just"/>
            <a:r>
              <a:rPr lang="en-US" altLang="pt-BR" sz="1000" dirty="0"/>
              <a:t>"</a:t>
            </a:r>
            <a:r>
              <a:rPr lang="en-US" altLang="pt-BR" sz="1000" i="1" dirty="0"/>
              <a:t>Escherichia coli (E. coli) with Pili and Flagella</a:t>
            </a:r>
            <a:r>
              <a:rPr lang="en-US" altLang="pt-BR" sz="1000" dirty="0"/>
              <a:t>"</a:t>
            </a:r>
          </a:p>
          <a:p>
            <a:pPr algn="just"/>
            <a:r>
              <a:rPr lang="en-US" altLang="pt-BR" sz="1000" dirty="0" err="1"/>
              <a:t>Mr</a:t>
            </a:r>
            <a:r>
              <a:rPr lang="en-US" altLang="pt-BR" sz="1000" dirty="0"/>
              <a:t> Ang Li. National University of Singapore (Singapore)</a:t>
            </a:r>
          </a:p>
          <a:p>
            <a:pPr algn="just"/>
            <a:endParaRPr lang="en-US" altLang="pt-BR" sz="1000" dirty="0"/>
          </a:p>
        </p:txBody>
      </p:sp>
      <p:sp>
        <p:nvSpPr>
          <p:cNvPr id="107528" name="Text Box 8">
            <a:extLst>
              <a:ext uri="{FF2B5EF4-FFF2-40B4-BE49-F238E27FC236}">
                <a16:creationId xmlns:a16="http://schemas.microsoft.com/office/drawing/2014/main" id="{91CC9031-23D0-3714-A50B-10B82D7936BF}"/>
              </a:ext>
            </a:extLst>
          </p:cNvPr>
          <p:cNvSpPr txBox="1">
            <a:spLocks noChangeArrowheads="1"/>
          </p:cNvSpPr>
          <p:nvPr/>
        </p:nvSpPr>
        <p:spPr bwMode="auto">
          <a:xfrm>
            <a:off x="3630614" y="5472113"/>
            <a:ext cx="4625626" cy="347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1002" rIns="90000" bIns="4500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r>
              <a:rPr lang="en-US" altLang="pt-BR" dirty="0"/>
              <a:t>http://www.icmm.csic.es/spmage/index.php</a:t>
            </a:r>
          </a:p>
        </p:txBody>
      </p:sp>
      <p:sp>
        <p:nvSpPr>
          <p:cNvPr id="107529" name="Text Box 9">
            <a:extLst>
              <a:ext uri="{FF2B5EF4-FFF2-40B4-BE49-F238E27FC236}">
                <a16:creationId xmlns:a16="http://schemas.microsoft.com/office/drawing/2014/main" id="{A72AAD52-B181-D687-A8E6-12D2CD09300C}"/>
              </a:ext>
            </a:extLst>
          </p:cNvPr>
          <p:cNvSpPr txBox="1">
            <a:spLocks noChangeArrowheads="1"/>
          </p:cNvSpPr>
          <p:nvPr/>
        </p:nvSpPr>
        <p:spPr bwMode="auto">
          <a:xfrm>
            <a:off x="2316163" y="198438"/>
            <a:ext cx="8064500"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0080" rIns="90000" bIns="45000"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9pPr>
          </a:lstStyle>
          <a:p>
            <a:pPr algn="ctr">
              <a:lnSpc>
                <a:spcPct val="98000"/>
              </a:lnSpc>
            </a:pPr>
            <a:r>
              <a:rPr lang="en-US" altLang="pt-BR" sz="2000" b="1">
                <a:solidFill>
                  <a:srgbClr val="004586"/>
                </a:solidFill>
                <a:latin typeface="Bookman Old Style" panose="02050604050505020204" pitchFamily="18" charset="0"/>
                <a:cs typeface="Verdana-Bold" charset="0"/>
              </a:rPr>
              <a:t>AFM Images Gallery</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Box 1">
            <a:extLst>
              <a:ext uri="{FF2B5EF4-FFF2-40B4-BE49-F238E27FC236}">
                <a16:creationId xmlns:a16="http://schemas.microsoft.com/office/drawing/2014/main" id="{CBDD640A-D77C-6C02-778F-EEA685930D1D}"/>
              </a:ext>
            </a:extLst>
          </p:cNvPr>
          <p:cNvSpPr txBox="1">
            <a:spLocks noChangeArrowheads="1"/>
          </p:cNvSpPr>
          <p:nvPr/>
        </p:nvSpPr>
        <p:spPr bwMode="auto">
          <a:xfrm>
            <a:off x="640080" y="2074363"/>
            <a:ext cx="2752354" cy="2709275"/>
          </a:xfrm>
          <a:prstGeom prst="ellipse">
            <a:avLst/>
          </a:prstGeom>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chorCtr="1">
            <a:normAutofit/>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9pPr>
          </a:lstStyle>
          <a:p>
            <a:pPr algn="ctr" defTabSz="914400" hangingPunct="1">
              <a:lnSpc>
                <a:spcPct val="90000"/>
              </a:lnSpc>
              <a:spcAft>
                <a:spcPts val="600"/>
              </a:spcAft>
            </a:pPr>
            <a:r>
              <a:rPr lang="en-US" altLang="pt-BR" sz="2600" kern="1200" dirty="0">
                <a:ln w="0"/>
                <a:solidFill>
                  <a:schemeClr val="tx1"/>
                </a:solidFill>
                <a:effectLst>
                  <a:outerShdw blurRad="38100" dist="19050" dir="2700000" algn="tl" rotWithShape="0">
                    <a:schemeClr val="dk1">
                      <a:alpha val="40000"/>
                    </a:schemeClr>
                  </a:outerShdw>
                </a:effectLst>
                <a:latin typeface="+mj-lt"/>
                <a:ea typeface="+mj-ea"/>
                <a:cs typeface="+mj-cs"/>
              </a:rPr>
              <a:t>AFM Analysis of membrane porosity</a:t>
            </a:r>
          </a:p>
        </p:txBody>
      </p:sp>
      <p:pic>
        <p:nvPicPr>
          <p:cNvPr id="108546" name="Picture 2">
            <a:extLst>
              <a:ext uri="{FF2B5EF4-FFF2-40B4-BE49-F238E27FC236}">
                <a16:creationId xmlns:a16="http://schemas.microsoft.com/office/drawing/2014/main" id="{8E018F9B-B8C0-0AE0-1544-CFE50809A34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84456" y="961812"/>
            <a:ext cx="6896486" cy="4930987"/>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Box 1">
            <a:extLst>
              <a:ext uri="{FF2B5EF4-FFF2-40B4-BE49-F238E27FC236}">
                <a16:creationId xmlns:a16="http://schemas.microsoft.com/office/drawing/2014/main" id="{CBDD640A-D77C-6C02-778F-EEA685930D1D}"/>
              </a:ext>
            </a:extLst>
          </p:cNvPr>
          <p:cNvSpPr txBox="1">
            <a:spLocks noChangeArrowheads="1"/>
          </p:cNvSpPr>
          <p:nvPr/>
        </p:nvSpPr>
        <p:spPr bwMode="auto">
          <a:xfrm>
            <a:off x="640080" y="2074363"/>
            <a:ext cx="2863632" cy="3010821"/>
          </a:xfrm>
          <a:prstGeom prst="ellipse">
            <a:avLst/>
          </a:prstGeom>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chorCtr="1">
            <a:normAutofit/>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9pPr>
          </a:lstStyle>
          <a:p>
            <a:pPr algn="ctr" defTabSz="914400" hangingPunct="1">
              <a:lnSpc>
                <a:spcPct val="90000"/>
              </a:lnSpc>
              <a:spcAft>
                <a:spcPts val="600"/>
              </a:spcAft>
            </a:pPr>
            <a:r>
              <a:rPr lang="en-US" altLang="pt-BR" sz="2600" kern="1200" dirty="0">
                <a:ln w="0"/>
                <a:solidFill>
                  <a:schemeClr val="tx1"/>
                </a:solidFill>
                <a:effectLst>
                  <a:outerShdw blurRad="38100" dist="19050" dir="2700000" algn="tl" rotWithShape="0">
                    <a:schemeClr val="dk1">
                      <a:alpha val="40000"/>
                    </a:schemeClr>
                  </a:outerShdw>
                </a:effectLst>
                <a:latin typeface="+mj-lt"/>
                <a:ea typeface="+mj-ea"/>
                <a:cs typeface="+mj-cs"/>
              </a:rPr>
              <a:t>AFM Analysis of Nanoparticles</a:t>
            </a:r>
          </a:p>
        </p:txBody>
      </p:sp>
      <p:pic>
        <p:nvPicPr>
          <p:cNvPr id="2" name="Picture 2">
            <a:extLst>
              <a:ext uri="{FF2B5EF4-FFF2-40B4-BE49-F238E27FC236}">
                <a16:creationId xmlns:a16="http://schemas.microsoft.com/office/drawing/2014/main" id="{EFC2C1C8-6CF9-589A-BD74-E5EB79E5AC2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23792" y="908720"/>
            <a:ext cx="3300984" cy="3300984"/>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5">
            <a:extLst>
              <a:ext uri="{FF2B5EF4-FFF2-40B4-BE49-F238E27FC236}">
                <a16:creationId xmlns:a16="http://schemas.microsoft.com/office/drawing/2014/main" id="{40DB74C4-7F4D-7D58-D576-EF2DA956400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61936" y="1188467"/>
            <a:ext cx="3438144" cy="2741490"/>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6">
            <a:extLst>
              <a:ext uri="{FF2B5EF4-FFF2-40B4-BE49-F238E27FC236}">
                <a16:creationId xmlns:a16="http://schemas.microsoft.com/office/drawing/2014/main" id="{D367B631-EF9B-2729-1D86-6EEA55F5331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81471" y="4424588"/>
            <a:ext cx="2585625" cy="2011680"/>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a:extLst>
              <a:ext uri="{FF2B5EF4-FFF2-40B4-BE49-F238E27FC236}">
                <a16:creationId xmlns:a16="http://schemas.microsoft.com/office/drawing/2014/main" id="{4DCECBB7-1BAC-CC54-11D4-6C93185FF33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061167" y="4424588"/>
            <a:ext cx="2589303" cy="2011680"/>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7071612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C877CE41-3E2A-7FB5-F3BD-A6D798B5A55F}"/>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pic>
        <p:nvPicPr>
          <p:cNvPr id="56321" name="Picture 1">
            <a:extLst>
              <a:ext uri="{FF2B5EF4-FFF2-40B4-BE49-F238E27FC236}">
                <a16:creationId xmlns:a16="http://schemas.microsoft.com/office/drawing/2014/main" id="{0550974B-D1EE-5068-8093-05037CF00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5599" y="2065338"/>
            <a:ext cx="10214908" cy="32358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2" name="Text Box 2">
            <a:extLst>
              <a:ext uri="{FF2B5EF4-FFF2-40B4-BE49-F238E27FC236}">
                <a16:creationId xmlns:a16="http://schemas.microsoft.com/office/drawing/2014/main" id="{DEB9097D-E8B4-72C0-CB9F-BF212550E9EC}"/>
              </a:ext>
            </a:extLst>
          </p:cNvPr>
          <p:cNvSpPr txBox="1">
            <a:spLocks noChangeArrowheads="1"/>
          </p:cNvSpPr>
          <p:nvPr/>
        </p:nvSpPr>
        <p:spPr bwMode="auto">
          <a:xfrm>
            <a:off x="2697286" y="188640"/>
            <a:ext cx="722947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336" rIns="90000" bIns="45000"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9pPr>
          </a:lstStyle>
          <a:p>
            <a:pPr algn="ctr" hangingPunct="1"/>
            <a:r>
              <a:rPr lang="en-US" altLang="pt-BR" sz="2400" b="1" dirty="0">
                <a:solidFill>
                  <a:srgbClr val="C00000"/>
                </a:solidFill>
                <a:effectLst>
                  <a:outerShdw blurRad="38100" dist="38100" dir="2700000" algn="tl">
                    <a:srgbClr val="C0C0C0"/>
                  </a:outerShdw>
                </a:effectLst>
              </a:rPr>
              <a:t>Comparison – SEM/TEM/STM/AFM</a:t>
            </a:r>
          </a:p>
        </p:txBody>
      </p:sp>
      <p:sp>
        <p:nvSpPr>
          <p:cNvPr id="3" name="Text Box 1">
            <a:extLst>
              <a:ext uri="{FF2B5EF4-FFF2-40B4-BE49-F238E27FC236}">
                <a16:creationId xmlns:a16="http://schemas.microsoft.com/office/drawing/2014/main" id="{B2BE5693-FA61-7250-3893-B6CB4B523987}"/>
              </a:ext>
            </a:extLst>
          </p:cNvPr>
          <p:cNvSpPr txBox="1">
            <a:spLocks noChangeArrowheads="1"/>
          </p:cNvSpPr>
          <p:nvPr/>
        </p:nvSpPr>
        <p:spPr bwMode="auto">
          <a:xfrm>
            <a:off x="617876" y="436562"/>
            <a:ext cx="843541" cy="1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October 2023 </a:t>
            </a:r>
          </a:p>
        </p:txBody>
      </p:sp>
      <p:sp>
        <p:nvSpPr>
          <p:cNvPr id="4" name="Text Box 2">
            <a:extLst>
              <a:ext uri="{FF2B5EF4-FFF2-40B4-BE49-F238E27FC236}">
                <a16:creationId xmlns:a16="http://schemas.microsoft.com/office/drawing/2014/main" id="{BCDF1E09-B548-325D-A771-56BA1F0C20FE}"/>
              </a:ext>
            </a:extLst>
          </p:cNvPr>
          <p:cNvSpPr txBox="1">
            <a:spLocks noChangeArrowheads="1"/>
          </p:cNvSpPr>
          <p:nvPr/>
        </p:nvSpPr>
        <p:spPr bwMode="auto">
          <a:xfrm>
            <a:off x="191344" y="211137"/>
            <a:ext cx="1265312" cy="10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SPM User Basic Training</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Box 1">
            <a:extLst>
              <a:ext uri="{FF2B5EF4-FFF2-40B4-BE49-F238E27FC236}">
                <a16:creationId xmlns:a16="http://schemas.microsoft.com/office/drawing/2014/main" id="{CBDD640A-D77C-6C02-778F-EEA685930D1D}"/>
              </a:ext>
            </a:extLst>
          </p:cNvPr>
          <p:cNvSpPr txBox="1">
            <a:spLocks noChangeArrowheads="1"/>
          </p:cNvSpPr>
          <p:nvPr/>
        </p:nvSpPr>
        <p:spPr bwMode="auto">
          <a:xfrm>
            <a:off x="640080" y="2074363"/>
            <a:ext cx="2863632" cy="3010821"/>
          </a:xfrm>
          <a:prstGeom prst="ellipse">
            <a:avLst/>
          </a:prstGeom>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chorCtr="1">
            <a:normAutofit/>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9pPr>
          </a:lstStyle>
          <a:p>
            <a:pPr algn="ctr" defTabSz="914400" hangingPunct="1">
              <a:lnSpc>
                <a:spcPct val="90000"/>
              </a:lnSpc>
              <a:spcAft>
                <a:spcPts val="600"/>
              </a:spcAft>
            </a:pPr>
            <a:r>
              <a:rPr lang="en-US" altLang="pt-BR" sz="2600" kern="1200" dirty="0">
                <a:ln w="0"/>
                <a:solidFill>
                  <a:schemeClr val="tx1"/>
                </a:solidFill>
                <a:effectLst>
                  <a:outerShdw blurRad="38100" dist="19050" dir="2700000" algn="tl" rotWithShape="0">
                    <a:schemeClr val="dk1">
                      <a:alpha val="40000"/>
                    </a:schemeClr>
                  </a:outerShdw>
                </a:effectLst>
                <a:latin typeface="+mj-lt"/>
                <a:ea typeface="+mj-ea"/>
                <a:cs typeface="+mj-cs"/>
              </a:rPr>
              <a:t>AFM Analysis of Dentine</a:t>
            </a:r>
          </a:p>
        </p:txBody>
      </p:sp>
      <p:pic>
        <p:nvPicPr>
          <p:cNvPr id="6" name="Picture 5">
            <a:extLst>
              <a:ext uri="{FF2B5EF4-FFF2-40B4-BE49-F238E27FC236}">
                <a16:creationId xmlns:a16="http://schemas.microsoft.com/office/drawing/2014/main" id="{F8A0718C-28D4-9C2B-5FE4-3B7C2E5698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784" y="2314762"/>
            <a:ext cx="7631063" cy="25408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4288704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Box 1">
            <a:extLst>
              <a:ext uri="{FF2B5EF4-FFF2-40B4-BE49-F238E27FC236}">
                <a16:creationId xmlns:a16="http://schemas.microsoft.com/office/drawing/2014/main" id="{CBDD640A-D77C-6C02-778F-EEA685930D1D}"/>
              </a:ext>
            </a:extLst>
          </p:cNvPr>
          <p:cNvSpPr txBox="1">
            <a:spLocks noChangeArrowheads="1"/>
          </p:cNvSpPr>
          <p:nvPr/>
        </p:nvSpPr>
        <p:spPr bwMode="auto">
          <a:xfrm>
            <a:off x="640080" y="2074363"/>
            <a:ext cx="2863632" cy="3010821"/>
          </a:xfrm>
          <a:prstGeom prst="ellipse">
            <a:avLst/>
          </a:prstGeom>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chorCtr="1">
            <a:normAutofit/>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9pPr>
          </a:lstStyle>
          <a:p>
            <a:pPr algn="ctr" defTabSz="914400" hangingPunct="1">
              <a:lnSpc>
                <a:spcPct val="90000"/>
              </a:lnSpc>
              <a:spcAft>
                <a:spcPts val="600"/>
              </a:spcAft>
            </a:pPr>
            <a:r>
              <a:rPr lang="en-US" altLang="pt-BR" sz="2600" kern="1200" dirty="0">
                <a:ln w="0"/>
                <a:solidFill>
                  <a:schemeClr val="tx1"/>
                </a:solidFill>
                <a:effectLst>
                  <a:outerShdw blurRad="38100" dist="19050" dir="2700000" algn="tl" rotWithShape="0">
                    <a:schemeClr val="dk1">
                      <a:alpha val="40000"/>
                    </a:schemeClr>
                  </a:outerShdw>
                </a:effectLst>
                <a:latin typeface="+mj-lt"/>
                <a:ea typeface="+mj-ea"/>
                <a:cs typeface="+mj-cs"/>
              </a:rPr>
              <a:t>AFM Analysis of polymer nanofibers</a:t>
            </a:r>
          </a:p>
        </p:txBody>
      </p:sp>
      <p:pic>
        <p:nvPicPr>
          <p:cNvPr id="2" name="Picture 3">
            <a:extLst>
              <a:ext uri="{FF2B5EF4-FFF2-40B4-BE49-F238E27FC236}">
                <a16:creationId xmlns:a16="http://schemas.microsoft.com/office/drawing/2014/main" id="{67C624EB-50A5-2A89-747C-26CF1DD79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752" y="1470025"/>
            <a:ext cx="3960813" cy="3917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4">
            <a:extLst>
              <a:ext uri="{FF2B5EF4-FFF2-40B4-BE49-F238E27FC236}">
                <a16:creationId xmlns:a16="http://schemas.microsoft.com/office/drawing/2014/main" id="{67D9EAF6-3AD4-0E2F-8C5C-D6392C576D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4605" y="2074363"/>
            <a:ext cx="3578236" cy="26642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708991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40CA614A-8692-1020-AC8C-7A2F563C445D}"/>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pic>
        <p:nvPicPr>
          <p:cNvPr id="112641" name="Picture 1">
            <a:extLst>
              <a:ext uri="{FF2B5EF4-FFF2-40B4-BE49-F238E27FC236}">
                <a16:creationId xmlns:a16="http://schemas.microsoft.com/office/drawing/2014/main" id="{0B7E78E3-55AD-C13E-510D-69918EB2D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4496" y="980728"/>
            <a:ext cx="4133850" cy="4314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42" name="Text Box 2">
            <a:extLst>
              <a:ext uri="{FF2B5EF4-FFF2-40B4-BE49-F238E27FC236}">
                <a16:creationId xmlns:a16="http://schemas.microsoft.com/office/drawing/2014/main" id="{C3264C38-2171-21F1-A1CB-330FD0F7D560}"/>
              </a:ext>
            </a:extLst>
          </p:cNvPr>
          <p:cNvSpPr txBox="1">
            <a:spLocks noChangeArrowheads="1"/>
          </p:cNvSpPr>
          <p:nvPr/>
        </p:nvSpPr>
        <p:spPr bwMode="auto">
          <a:xfrm>
            <a:off x="1722846" y="5044902"/>
            <a:ext cx="8567738" cy="1420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8556"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algn="just">
              <a:lnSpc>
                <a:spcPct val="98000"/>
              </a:lnSpc>
            </a:pPr>
            <a:r>
              <a:rPr lang="en-US" altLang="pt-BR" sz="1400" dirty="0">
                <a:latin typeface="Bookman Old Style" panose="02050604050505020204" pitchFamily="18" charset="0"/>
              </a:rPr>
              <a:t>AFM images. (a) Condensed mass of brome mosaic virus (BMV), (b) Helical, rod-shaped tobacco mosaic virus (TMV), (c) Tangles of marine filamentous bacteriophage and their broken fragments scattered on the AFM substrate. (d) Virions of </a:t>
            </a:r>
            <a:r>
              <a:rPr lang="en-US" altLang="pt-BR" sz="1400" dirty="0" err="1">
                <a:latin typeface="Bookman Old Style" panose="02050604050505020204" pitchFamily="18" charset="0"/>
              </a:rPr>
              <a:t>Tipula</a:t>
            </a:r>
            <a:r>
              <a:rPr lang="en-US" altLang="pt-BR" sz="1400" dirty="0">
                <a:latin typeface="Bookman Old Style" panose="02050604050505020204" pitchFamily="18" charset="0"/>
              </a:rPr>
              <a:t> iridescent virus, a very large icosahedral virus that infects insects. The virions of </a:t>
            </a:r>
            <a:r>
              <a:rPr lang="en-US" altLang="pt-BR" sz="1400" b="1" dirty="0">
                <a:latin typeface="Bookman Old Style" panose="02050604050505020204" pitchFamily="18" charset="0"/>
              </a:rPr>
              <a:t>BMV </a:t>
            </a:r>
            <a:r>
              <a:rPr lang="en-US" altLang="pt-BR" sz="1400" dirty="0">
                <a:latin typeface="Bookman Old Style" panose="02050604050505020204" pitchFamily="18" charset="0"/>
              </a:rPr>
              <a:t>have a diameter of </a:t>
            </a:r>
            <a:r>
              <a:rPr lang="en-US" altLang="pt-BR" sz="1400" b="1" dirty="0">
                <a:latin typeface="Bookman Old Style" panose="02050604050505020204" pitchFamily="18" charset="0"/>
              </a:rPr>
              <a:t>30 nm</a:t>
            </a:r>
            <a:r>
              <a:rPr lang="en-US" altLang="pt-BR" sz="1400" dirty="0">
                <a:latin typeface="Bookman Old Style" panose="02050604050505020204" pitchFamily="18" charset="0"/>
              </a:rPr>
              <a:t>, </a:t>
            </a:r>
            <a:r>
              <a:rPr lang="en-US" altLang="pt-BR" sz="1400" b="1" dirty="0">
                <a:latin typeface="Bookman Old Style" panose="02050604050505020204" pitchFamily="18" charset="0"/>
              </a:rPr>
              <a:t>TMV</a:t>
            </a:r>
            <a:r>
              <a:rPr lang="en-US" altLang="pt-BR" sz="1400" dirty="0">
                <a:latin typeface="Bookman Old Style" panose="02050604050505020204" pitchFamily="18" charset="0"/>
              </a:rPr>
              <a:t> is about </a:t>
            </a:r>
            <a:r>
              <a:rPr lang="en-US" altLang="pt-BR" sz="1400" b="1" dirty="0">
                <a:latin typeface="Bookman Old Style" panose="02050604050505020204" pitchFamily="18" charset="0"/>
              </a:rPr>
              <a:t>20 nm</a:t>
            </a:r>
            <a:r>
              <a:rPr lang="en-US" altLang="pt-BR" sz="1400" dirty="0">
                <a:latin typeface="Bookman Old Style" panose="02050604050505020204" pitchFamily="18" charset="0"/>
              </a:rPr>
              <a:t> </a:t>
            </a:r>
            <a:r>
              <a:rPr lang="en-US" altLang="pt-BR" sz="1400" b="1" dirty="0">
                <a:latin typeface="Bookman Old Style" panose="02050604050505020204" pitchFamily="18" charset="0"/>
              </a:rPr>
              <a:t>in diameter</a:t>
            </a:r>
            <a:r>
              <a:rPr lang="en-US" altLang="pt-BR" sz="1400" dirty="0">
                <a:latin typeface="Bookman Old Style" panose="02050604050505020204" pitchFamily="18" charset="0"/>
              </a:rPr>
              <a:t> and1,000 nm in length, and the </a:t>
            </a:r>
            <a:r>
              <a:rPr lang="en-US" altLang="pt-BR" sz="1400" b="1" dirty="0">
                <a:latin typeface="Bookman Old Style" panose="02050604050505020204" pitchFamily="18" charset="0"/>
              </a:rPr>
              <a:t>adenovirus and iridovirus</a:t>
            </a:r>
            <a:r>
              <a:rPr lang="en-US" altLang="pt-BR" sz="1400" dirty="0">
                <a:latin typeface="Bookman Old Style" panose="02050604050505020204" pitchFamily="18" charset="0"/>
              </a:rPr>
              <a:t> have diameters of about </a:t>
            </a:r>
            <a:r>
              <a:rPr lang="en-US" altLang="pt-BR" sz="1400" b="1" dirty="0">
                <a:latin typeface="Bookman Old Style" panose="02050604050505020204" pitchFamily="18" charset="0"/>
              </a:rPr>
              <a:t>100 nm and 200 nm</a:t>
            </a:r>
            <a:r>
              <a:rPr lang="en-US" altLang="pt-BR" sz="1400" dirty="0">
                <a:latin typeface="Bookman Old Style" panose="02050604050505020204" pitchFamily="18" charset="0"/>
              </a:rPr>
              <a:t>, respectively.</a:t>
            </a:r>
          </a:p>
        </p:txBody>
      </p:sp>
      <p:sp>
        <p:nvSpPr>
          <p:cNvPr id="112643" name="Text Box 3">
            <a:extLst>
              <a:ext uri="{FF2B5EF4-FFF2-40B4-BE49-F238E27FC236}">
                <a16:creationId xmlns:a16="http://schemas.microsoft.com/office/drawing/2014/main" id="{ECD435A8-5C93-0141-219F-69446D645D9C}"/>
              </a:ext>
            </a:extLst>
          </p:cNvPr>
          <p:cNvSpPr txBox="1">
            <a:spLocks noChangeArrowheads="1"/>
          </p:cNvSpPr>
          <p:nvPr/>
        </p:nvSpPr>
        <p:spPr bwMode="auto">
          <a:xfrm>
            <a:off x="2316163" y="71438"/>
            <a:ext cx="8064500"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0080" rIns="90000" bIns="45000"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9pPr>
          </a:lstStyle>
          <a:p>
            <a:pPr algn="ctr">
              <a:lnSpc>
                <a:spcPct val="98000"/>
              </a:lnSpc>
            </a:pPr>
            <a:r>
              <a:rPr lang="en-US" altLang="pt-BR" sz="2000" b="1">
                <a:solidFill>
                  <a:srgbClr val="004586"/>
                </a:solidFill>
                <a:latin typeface="Bookman Old Style" panose="02050604050505020204" pitchFamily="18" charset="0"/>
                <a:cs typeface="Verdana-Bold" charset="0"/>
              </a:rPr>
              <a:t>AFM Analysis of Virus</a:t>
            </a:r>
          </a:p>
        </p:txBody>
      </p:sp>
      <p:pic>
        <p:nvPicPr>
          <p:cNvPr id="112644" name="Picture 4">
            <a:extLst>
              <a:ext uri="{FF2B5EF4-FFF2-40B4-BE49-F238E27FC236}">
                <a16:creationId xmlns:a16="http://schemas.microsoft.com/office/drawing/2014/main" id="{EF23C0F7-A444-73BA-7FDD-0E6F2D06ED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7308" y="1198215"/>
            <a:ext cx="1511300" cy="1368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45" name="Text Box 5">
            <a:extLst>
              <a:ext uri="{FF2B5EF4-FFF2-40B4-BE49-F238E27FC236}">
                <a16:creationId xmlns:a16="http://schemas.microsoft.com/office/drawing/2014/main" id="{A80BB104-8D5C-1915-2D6C-210AF97DA81E}"/>
              </a:ext>
            </a:extLst>
          </p:cNvPr>
          <p:cNvSpPr txBox="1">
            <a:spLocks noChangeArrowheads="1"/>
          </p:cNvSpPr>
          <p:nvPr/>
        </p:nvSpPr>
        <p:spPr bwMode="auto">
          <a:xfrm>
            <a:off x="1722846" y="2480915"/>
            <a:ext cx="1655762" cy="30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8048" rIns="90000" bIns="4500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just">
              <a:lnSpc>
                <a:spcPct val="98000"/>
              </a:lnSpc>
            </a:pPr>
            <a:r>
              <a:rPr lang="en-US" altLang="pt-BR" sz="1200">
                <a:latin typeface="Bookman Old Style" panose="02050604050505020204" pitchFamily="18" charset="0"/>
              </a:rPr>
              <a:t>brome mosaic virus</a:t>
            </a:r>
          </a:p>
        </p:txBody>
      </p:sp>
      <p:pic>
        <p:nvPicPr>
          <p:cNvPr id="112646" name="Picture 6">
            <a:extLst>
              <a:ext uri="{FF2B5EF4-FFF2-40B4-BE49-F238E27FC236}">
                <a16:creationId xmlns:a16="http://schemas.microsoft.com/office/drawing/2014/main" id="{4E823CE9-5EFA-C486-1365-68F15D5479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1221" y="1082328"/>
            <a:ext cx="1511300" cy="1698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47" name="Text Box 7">
            <a:extLst>
              <a:ext uri="{FF2B5EF4-FFF2-40B4-BE49-F238E27FC236}">
                <a16:creationId xmlns:a16="http://schemas.microsoft.com/office/drawing/2014/main" id="{B0382078-EB65-63A9-57C3-51DA04D28733}"/>
              </a:ext>
            </a:extLst>
          </p:cNvPr>
          <p:cNvSpPr txBox="1">
            <a:spLocks noChangeArrowheads="1"/>
          </p:cNvSpPr>
          <p:nvPr/>
        </p:nvSpPr>
        <p:spPr bwMode="auto">
          <a:xfrm>
            <a:off x="7771221" y="2630140"/>
            <a:ext cx="1981200"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8556" rIns="90000" bIns="4500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just">
              <a:lnSpc>
                <a:spcPct val="98000"/>
              </a:lnSpc>
            </a:pPr>
            <a:r>
              <a:rPr lang="en-US" altLang="pt-BR" sz="1400">
                <a:latin typeface="Bookman Old Style" panose="02050604050505020204" pitchFamily="18" charset="0"/>
              </a:rPr>
              <a:t>rod-shaped tobacco</a:t>
            </a:r>
          </a:p>
          <a:p>
            <a:pPr algn="just">
              <a:lnSpc>
                <a:spcPct val="98000"/>
              </a:lnSpc>
            </a:pPr>
            <a:r>
              <a:rPr lang="en-US" altLang="pt-BR" sz="1400">
                <a:latin typeface="Bookman Old Style" panose="02050604050505020204" pitchFamily="18" charset="0"/>
              </a:rPr>
              <a:t>mosaic virus</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16" name="Rectangle 11471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718" name="Rectangle 11471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22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690" name="Text Box 2">
            <a:extLst>
              <a:ext uri="{FF2B5EF4-FFF2-40B4-BE49-F238E27FC236}">
                <a16:creationId xmlns:a16="http://schemas.microsoft.com/office/drawing/2014/main" id="{2889D0AB-0769-957C-3A35-9241D2AB3BA2}"/>
              </a:ext>
            </a:extLst>
          </p:cNvPr>
          <p:cNvSpPr txBox="1">
            <a:spLocks noChangeArrowheads="1"/>
          </p:cNvSpPr>
          <p:nvPr/>
        </p:nvSpPr>
        <p:spPr bwMode="auto">
          <a:xfrm>
            <a:off x="640080" y="2074363"/>
            <a:ext cx="2752354" cy="2709275"/>
          </a:xfrm>
          <a:prstGeom prst="ellipse">
            <a:avLst/>
          </a:prstGeom>
          <a:solidFill>
            <a:srgbClr val="262626"/>
          </a:solidFill>
          <a:ln w="174625" cmpd="thinThick">
            <a:solidFill>
              <a:srgbClr val="262626"/>
            </a:solidFill>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ctr" anchorCtr="1">
            <a:normAutofit/>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9pPr>
          </a:lstStyle>
          <a:p>
            <a:pPr algn="ctr" defTabSz="914400" hangingPunct="1">
              <a:lnSpc>
                <a:spcPct val="90000"/>
              </a:lnSpc>
              <a:spcAft>
                <a:spcPts val="600"/>
              </a:spcAft>
            </a:pPr>
            <a:r>
              <a:rPr lang="en-US" altLang="pt-BR" sz="2600" b="1" kern="1200">
                <a:solidFill>
                  <a:srgbClr val="FFFFFF"/>
                </a:solidFill>
                <a:effectLst>
                  <a:outerShdw blurRad="38100" dist="38100" dir="2700000" algn="tl">
                    <a:srgbClr val="C0C0C0"/>
                  </a:outerShdw>
                </a:effectLst>
                <a:latin typeface="+mj-lt"/>
                <a:ea typeface="+mj-ea"/>
                <a:cs typeface="+mj-cs"/>
              </a:rPr>
              <a:t>AFM Artifacts</a:t>
            </a:r>
          </a:p>
        </p:txBody>
      </p:sp>
      <p:pic>
        <p:nvPicPr>
          <p:cNvPr id="2" name="Picture 2">
            <a:extLst>
              <a:ext uri="{FF2B5EF4-FFF2-40B4-BE49-F238E27FC236}">
                <a16:creationId xmlns:a16="http://schemas.microsoft.com/office/drawing/2014/main" id="{E96D4097-01A9-35AD-962D-1D801624A5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99" t="43394" r="50000" b="10005"/>
          <a:stretch>
            <a:fillRect/>
          </a:stretch>
        </p:blipFill>
        <p:spPr bwMode="auto">
          <a:xfrm>
            <a:off x="5487961" y="617846"/>
            <a:ext cx="4608512" cy="2825750"/>
          </a:xfrm>
          <a:prstGeom prst="rect">
            <a:avLst/>
          </a:prstGeom>
          <a:noFill/>
          <a:ln>
            <a:noFill/>
          </a:ln>
          <a:effectLst/>
          <a:extLst>
            <a:ext uri="{909E8E84-426E-40DD-AFC4-6F175D3DCCD1}">
              <a14:hiddenFill xmlns:a14="http://schemas.microsoft.com/office/drawing/2010/main">
                <a:blipFill dpi="0" rotWithShape="0">
                  <a:blip/>
                  <a:srcRect l="4999" t="43394" r="50000" b="10005"/>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4">
            <a:extLst>
              <a:ext uri="{FF2B5EF4-FFF2-40B4-BE49-F238E27FC236}">
                <a16:creationId xmlns:a16="http://schemas.microsoft.com/office/drawing/2014/main" id="{D3873569-77EC-8329-C613-0ECAC96157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000" t="30026" r="4999" b="20016"/>
          <a:stretch>
            <a:fillRect/>
          </a:stretch>
        </p:blipFill>
        <p:spPr bwMode="auto">
          <a:xfrm>
            <a:off x="5583650" y="3645024"/>
            <a:ext cx="4464050" cy="2879725"/>
          </a:xfrm>
          <a:prstGeom prst="rect">
            <a:avLst/>
          </a:prstGeom>
          <a:noFill/>
          <a:ln>
            <a:noFill/>
          </a:ln>
          <a:effectLst/>
          <a:extLst>
            <a:ext uri="{909E8E84-426E-40DD-AFC4-6F175D3DCCD1}">
              <a14:hiddenFill xmlns:a14="http://schemas.microsoft.com/office/drawing/2010/main">
                <a:blipFill dpi="0" rotWithShape="0">
                  <a:blip/>
                  <a:srcRect l="50000" t="30026" r="4999" b="20016"/>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3">
            <a:extLst>
              <a:ext uri="{FF2B5EF4-FFF2-40B4-BE49-F238E27FC236}">
                <a16:creationId xmlns:a16="http://schemas.microsoft.com/office/drawing/2014/main" id="{0687DA5D-0C97-6882-7A01-1B2B905DA661}"/>
              </a:ext>
            </a:extLst>
          </p:cNvPr>
          <p:cNvSpPr txBox="1">
            <a:spLocks noChangeArrowheads="1"/>
          </p:cNvSpPr>
          <p:nvPr/>
        </p:nvSpPr>
        <p:spPr bwMode="auto">
          <a:xfrm>
            <a:off x="6738104" y="463993"/>
            <a:ext cx="4103688"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1002" rIns="90000" bIns="45000"/>
          <a:lstStyle>
            <a:lvl1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r>
              <a:rPr lang="en-US" altLang="pt-BR" dirty="0"/>
              <a:t>Surface features  appear too large</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16" name="Rectangle 11471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718" name="Rectangle 11471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22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690" name="Text Box 2">
            <a:extLst>
              <a:ext uri="{FF2B5EF4-FFF2-40B4-BE49-F238E27FC236}">
                <a16:creationId xmlns:a16="http://schemas.microsoft.com/office/drawing/2014/main" id="{2889D0AB-0769-957C-3A35-9241D2AB3BA2}"/>
              </a:ext>
            </a:extLst>
          </p:cNvPr>
          <p:cNvSpPr txBox="1">
            <a:spLocks noChangeArrowheads="1"/>
          </p:cNvSpPr>
          <p:nvPr/>
        </p:nvSpPr>
        <p:spPr bwMode="auto">
          <a:xfrm>
            <a:off x="640080" y="2074363"/>
            <a:ext cx="2752354" cy="2709275"/>
          </a:xfrm>
          <a:prstGeom prst="ellipse">
            <a:avLst/>
          </a:prstGeom>
          <a:solidFill>
            <a:srgbClr val="262626"/>
          </a:solidFill>
          <a:ln w="174625" cmpd="thinThick">
            <a:solidFill>
              <a:srgbClr val="262626"/>
            </a:solidFill>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ctr" anchorCtr="1">
            <a:normAutofit/>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9pPr>
          </a:lstStyle>
          <a:p>
            <a:pPr algn="ctr" defTabSz="914400" hangingPunct="1">
              <a:lnSpc>
                <a:spcPct val="90000"/>
              </a:lnSpc>
              <a:spcAft>
                <a:spcPts val="600"/>
              </a:spcAft>
            </a:pPr>
            <a:r>
              <a:rPr lang="en-US" altLang="pt-BR" sz="2600" b="1" kern="1200">
                <a:solidFill>
                  <a:srgbClr val="FFFFFF"/>
                </a:solidFill>
                <a:effectLst>
                  <a:outerShdw blurRad="38100" dist="38100" dir="2700000" algn="tl">
                    <a:srgbClr val="C0C0C0"/>
                  </a:outerShdw>
                </a:effectLst>
                <a:latin typeface="+mj-lt"/>
                <a:ea typeface="+mj-ea"/>
                <a:cs typeface="+mj-cs"/>
              </a:rPr>
              <a:t>AFM Artifacts</a:t>
            </a:r>
          </a:p>
        </p:txBody>
      </p:sp>
      <p:pic>
        <p:nvPicPr>
          <p:cNvPr id="114689" name="Picture 1">
            <a:extLst>
              <a:ext uri="{FF2B5EF4-FFF2-40B4-BE49-F238E27FC236}">
                <a16:creationId xmlns:a16="http://schemas.microsoft.com/office/drawing/2014/main" id="{6CE20246-4FC0-DE64-2958-D4ACAADD1E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999" t="20016" r="14999"/>
          <a:stretch>
            <a:fillRect/>
          </a:stretch>
        </p:blipFill>
        <p:spPr bwMode="auto">
          <a:xfrm>
            <a:off x="5166603" y="961812"/>
            <a:ext cx="4932192" cy="4930987"/>
          </a:xfrm>
          <a:prstGeom prst="rect">
            <a:avLst/>
          </a:prstGeom>
          <a:noFill/>
          <a:extLst>
            <a:ext uri="{909E8E84-426E-40DD-AFC4-6F175D3DCCD1}">
              <a14:hiddenFill xmlns:a14="http://schemas.microsoft.com/office/drawing/2010/main">
                <a:blipFill dpi="0" rotWithShape="0">
                  <a:blip/>
                  <a:srcRect l="39999" t="20016" r="14999"/>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9179363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16" name="Rectangle 11471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718" name="Rectangle 11471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22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690" name="Text Box 2">
            <a:extLst>
              <a:ext uri="{FF2B5EF4-FFF2-40B4-BE49-F238E27FC236}">
                <a16:creationId xmlns:a16="http://schemas.microsoft.com/office/drawing/2014/main" id="{2889D0AB-0769-957C-3A35-9241D2AB3BA2}"/>
              </a:ext>
            </a:extLst>
          </p:cNvPr>
          <p:cNvSpPr txBox="1">
            <a:spLocks noChangeArrowheads="1"/>
          </p:cNvSpPr>
          <p:nvPr/>
        </p:nvSpPr>
        <p:spPr bwMode="auto">
          <a:xfrm>
            <a:off x="640080" y="2074363"/>
            <a:ext cx="2752354" cy="2709275"/>
          </a:xfrm>
          <a:prstGeom prst="ellipse">
            <a:avLst/>
          </a:prstGeom>
          <a:solidFill>
            <a:srgbClr val="262626"/>
          </a:solidFill>
          <a:ln w="174625" cmpd="thinThick">
            <a:solidFill>
              <a:srgbClr val="262626"/>
            </a:solidFill>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ctr" anchorCtr="1">
            <a:normAutofit/>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9pPr>
          </a:lstStyle>
          <a:p>
            <a:pPr algn="ctr" defTabSz="914400" hangingPunct="1">
              <a:lnSpc>
                <a:spcPct val="90000"/>
              </a:lnSpc>
              <a:spcAft>
                <a:spcPts val="600"/>
              </a:spcAft>
            </a:pPr>
            <a:r>
              <a:rPr lang="en-US" altLang="pt-BR" sz="2600" b="1" kern="1200">
                <a:solidFill>
                  <a:srgbClr val="FFFFFF"/>
                </a:solidFill>
                <a:effectLst>
                  <a:outerShdw blurRad="38100" dist="38100" dir="2700000" algn="tl">
                    <a:srgbClr val="C0C0C0"/>
                  </a:outerShdw>
                </a:effectLst>
                <a:latin typeface="+mj-lt"/>
                <a:ea typeface="+mj-ea"/>
                <a:cs typeface="+mj-cs"/>
              </a:rPr>
              <a:t>AFM Artifacts</a:t>
            </a:r>
          </a:p>
        </p:txBody>
      </p:sp>
      <p:pic>
        <p:nvPicPr>
          <p:cNvPr id="2" name="Picture 1">
            <a:extLst>
              <a:ext uri="{FF2B5EF4-FFF2-40B4-BE49-F238E27FC236}">
                <a16:creationId xmlns:a16="http://schemas.microsoft.com/office/drawing/2014/main" id="{C47077DC-3FB4-8890-9A26-8CC6D988CA0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33092" y="643466"/>
            <a:ext cx="6669148" cy="5568739"/>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3555969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16" name="Rectangle 11471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718" name="Rectangle 11471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22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690" name="Text Box 2">
            <a:extLst>
              <a:ext uri="{FF2B5EF4-FFF2-40B4-BE49-F238E27FC236}">
                <a16:creationId xmlns:a16="http://schemas.microsoft.com/office/drawing/2014/main" id="{2889D0AB-0769-957C-3A35-9241D2AB3BA2}"/>
              </a:ext>
            </a:extLst>
          </p:cNvPr>
          <p:cNvSpPr txBox="1">
            <a:spLocks noChangeArrowheads="1"/>
          </p:cNvSpPr>
          <p:nvPr/>
        </p:nvSpPr>
        <p:spPr bwMode="auto">
          <a:xfrm>
            <a:off x="640080" y="2074363"/>
            <a:ext cx="2752354" cy="2709275"/>
          </a:xfrm>
          <a:prstGeom prst="ellipse">
            <a:avLst/>
          </a:prstGeom>
          <a:solidFill>
            <a:srgbClr val="262626"/>
          </a:solidFill>
          <a:ln w="174625" cmpd="thinThick">
            <a:solidFill>
              <a:srgbClr val="262626"/>
            </a:solidFill>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ctr" anchorCtr="1">
            <a:normAutofit/>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9pPr>
          </a:lstStyle>
          <a:p>
            <a:pPr algn="ctr" defTabSz="914400" hangingPunct="1">
              <a:lnSpc>
                <a:spcPct val="90000"/>
              </a:lnSpc>
              <a:spcAft>
                <a:spcPts val="600"/>
              </a:spcAft>
            </a:pPr>
            <a:r>
              <a:rPr lang="en-US" altLang="pt-BR" sz="2600" b="1" kern="1200">
                <a:solidFill>
                  <a:srgbClr val="FFFFFF"/>
                </a:solidFill>
                <a:effectLst>
                  <a:outerShdw blurRad="38100" dist="38100" dir="2700000" algn="tl">
                    <a:srgbClr val="C0C0C0"/>
                  </a:outerShdw>
                </a:effectLst>
                <a:latin typeface="+mj-lt"/>
                <a:ea typeface="+mj-ea"/>
                <a:cs typeface="+mj-cs"/>
              </a:rPr>
              <a:t>AFM Artifacts</a:t>
            </a:r>
          </a:p>
        </p:txBody>
      </p:sp>
      <p:pic>
        <p:nvPicPr>
          <p:cNvPr id="3" name="Picture 1">
            <a:extLst>
              <a:ext uri="{FF2B5EF4-FFF2-40B4-BE49-F238E27FC236}">
                <a16:creationId xmlns:a16="http://schemas.microsoft.com/office/drawing/2014/main" id="{21EAC2DC-7FB4-CC76-7BEB-799CC0D6C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99" t="25024" r="25000" b="20016"/>
          <a:stretch>
            <a:fillRect/>
          </a:stretch>
        </p:blipFill>
        <p:spPr bwMode="auto">
          <a:xfrm>
            <a:off x="3503712" y="1340768"/>
            <a:ext cx="7775575" cy="4608512"/>
          </a:xfrm>
          <a:prstGeom prst="rect">
            <a:avLst/>
          </a:prstGeom>
          <a:noFill/>
          <a:ln>
            <a:noFill/>
          </a:ln>
          <a:effectLst/>
          <a:extLst>
            <a:ext uri="{909E8E84-426E-40DD-AFC4-6F175D3DCCD1}">
              <a14:hiddenFill xmlns:a14="http://schemas.microsoft.com/office/drawing/2010/main">
                <a:blipFill dpi="0" rotWithShape="0">
                  <a:blip/>
                  <a:srcRect l="4999" t="25024" r="25000" b="20016"/>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9912963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16" name="Rectangle 11471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718" name="Rectangle 11471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22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690" name="Text Box 2">
            <a:extLst>
              <a:ext uri="{FF2B5EF4-FFF2-40B4-BE49-F238E27FC236}">
                <a16:creationId xmlns:a16="http://schemas.microsoft.com/office/drawing/2014/main" id="{2889D0AB-0769-957C-3A35-9241D2AB3BA2}"/>
              </a:ext>
            </a:extLst>
          </p:cNvPr>
          <p:cNvSpPr txBox="1">
            <a:spLocks noChangeArrowheads="1"/>
          </p:cNvSpPr>
          <p:nvPr/>
        </p:nvSpPr>
        <p:spPr bwMode="auto">
          <a:xfrm>
            <a:off x="640080" y="2074363"/>
            <a:ext cx="2752354" cy="2709275"/>
          </a:xfrm>
          <a:prstGeom prst="ellipse">
            <a:avLst/>
          </a:prstGeom>
          <a:solidFill>
            <a:srgbClr val="262626"/>
          </a:solidFill>
          <a:ln w="174625" cmpd="thinThick">
            <a:solidFill>
              <a:srgbClr val="262626"/>
            </a:solidFill>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ctr" anchorCtr="1">
            <a:normAutofit/>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9pPr>
          </a:lstStyle>
          <a:p>
            <a:pPr algn="ctr" defTabSz="914400" hangingPunct="1">
              <a:lnSpc>
                <a:spcPct val="90000"/>
              </a:lnSpc>
              <a:spcAft>
                <a:spcPts val="600"/>
              </a:spcAft>
            </a:pPr>
            <a:r>
              <a:rPr lang="en-US" altLang="pt-BR" sz="2600" b="1" kern="1200">
                <a:solidFill>
                  <a:srgbClr val="FFFFFF"/>
                </a:solidFill>
                <a:effectLst>
                  <a:outerShdw blurRad="38100" dist="38100" dir="2700000" algn="tl">
                    <a:srgbClr val="C0C0C0"/>
                  </a:outerShdw>
                </a:effectLst>
                <a:latin typeface="+mj-lt"/>
                <a:ea typeface="+mj-ea"/>
                <a:cs typeface="+mj-cs"/>
              </a:rPr>
              <a:t>AFM Artifacts</a:t>
            </a:r>
          </a:p>
        </p:txBody>
      </p:sp>
      <p:pic>
        <p:nvPicPr>
          <p:cNvPr id="2" name="Picture 1">
            <a:extLst>
              <a:ext uri="{FF2B5EF4-FFF2-40B4-BE49-F238E27FC236}">
                <a16:creationId xmlns:a16="http://schemas.microsoft.com/office/drawing/2014/main" id="{85BCC192-43F8-BA05-F149-2B657A0422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99" t="15013" r="50000" b="35030"/>
          <a:stretch>
            <a:fillRect/>
          </a:stretch>
        </p:blipFill>
        <p:spPr bwMode="auto">
          <a:xfrm>
            <a:off x="4151784" y="1196752"/>
            <a:ext cx="6191250" cy="4176713"/>
          </a:xfrm>
          <a:prstGeom prst="rect">
            <a:avLst/>
          </a:prstGeom>
          <a:noFill/>
          <a:ln>
            <a:noFill/>
          </a:ln>
          <a:effectLst/>
          <a:extLst>
            <a:ext uri="{909E8E84-426E-40DD-AFC4-6F175D3DCCD1}">
              <a14:hiddenFill xmlns:a14="http://schemas.microsoft.com/office/drawing/2010/main">
                <a:blipFill dpi="0" rotWithShape="0">
                  <a:blip/>
                  <a:srcRect l="4999" t="15013" r="50000" b="35030"/>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8313820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1">
            <a:extLst>
              <a:ext uri="{FF2B5EF4-FFF2-40B4-BE49-F238E27FC236}">
                <a16:creationId xmlns:a16="http://schemas.microsoft.com/office/drawing/2014/main" id="{0C196F07-DAD2-E957-658A-51930F46C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464" y="1295401"/>
            <a:ext cx="4319587" cy="4378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8786" name="Text Box 2">
            <a:extLst>
              <a:ext uri="{FF2B5EF4-FFF2-40B4-BE49-F238E27FC236}">
                <a16:creationId xmlns:a16="http://schemas.microsoft.com/office/drawing/2014/main" id="{D671242B-6FCD-0908-2C62-4DA6D685E3D7}"/>
              </a:ext>
            </a:extLst>
          </p:cNvPr>
          <p:cNvSpPr txBox="1">
            <a:spLocks noChangeArrowheads="1"/>
          </p:cNvSpPr>
          <p:nvPr/>
        </p:nvSpPr>
        <p:spPr bwMode="auto">
          <a:xfrm>
            <a:off x="2316163" y="215901"/>
            <a:ext cx="8064500"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1096" rIns="90000" bIns="45000"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9pPr>
          </a:lstStyle>
          <a:p>
            <a:pPr algn="ctr">
              <a:lnSpc>
                <a:spcPct val="98000"/>
              </a:lnSpc>
            </a:pPr>
            <a:r>
              <a:rPr lang="en-US" altLang="pt-BR" sz="2400" b="1">
                <a:solidFill>
                  <a:srgbClr val="FF6600"/>
                </a:solidFill>
                <a:effectLst>
                  <a:outerShdw blurRad="38100" dist="38100" dir="2700000" algn="tl">
                    <a:srgbClr val="C0C0C0"/>
                  </a:outerShdw>
                </a:effectLst>
                <a:latin typeface="Bookman Old Style" panose="02050604050505020204" pitchFamily="18" charset="0"/>
                <a:cs typeface="Verdana-Bold" charset="0"/>
              </a:rPr>
              <a:t>AFM Calibration</a:t>
            </a:r>
          </a:p>
        </p:txBody>
      </p:sp>
      <p:pic>
        <p:nvPicPr>
          <p:cNvPr id="118787" name="Picture 3">
            <a:extLst>
              <a:ext uri="{FF2B5EF4-FFF2-40B4-BE49-F238E27FC236}">
                <a16:creationId xmlns:a16="http://schemas.microsoft.com/office/drawing/2014/main" id="{5CC385D4-7CCD-0C40-3C20-6A50368FC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7551" y="1511300"/>
            <a:ext cx="2735263" cy="2160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8788" name="Picture 4">
            <a:extLst>
              <a:ext uri="{FF2B5EF4-FFF2-40B4-BE49-F238E27FC236}">
                <a16:creationId xmlns:a16="http://schemas.microsoft.com/office/drawing/2014/main" id="{6693FF19-30EA-B03C-32EF-9BC93839B4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9764" y="3816351"/>
            <a:ext cx="2886075" cy="2085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1">
            <a:extLst>
              <a:ext uri="{FF2B5EF4-FFF2-40B4-BE49-F238E27FC236}">
                <a16:creationId xmlns:a16="http://schemas.microsoft.com/office/drawing/2014/main" id="{CEE42990-AA1E-B7D8-2CBD-6B8227139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000" t="25024" r="4999" b="20016"/>
          <a:stretch>
            <a:fillRect/>
          </a:stretch>
        </p:blipFill>
        <p:spPr bwMode="auto">
          <a:xfrm>
            <a:off x="3827463" y="1008063"/>
            <a:ext cx="5410200" cy="4049712"/>
          </a:xfrm>
          <a:prstGeom prst="rect">
            <a:avLst/>
          </a:prstGeom>
          <a:noFill/>
          <a:ln>
            <a:noFill/>
          </a:ln>
          <a:effectLst/>
          <a:extLst>
            <a:ext uri="{909E8E84-426E-40DD-AFC4-6F175D3DCCD1}">
              <a14:hiddenFill xmlns:a14="http://schemas.microsoft.com/office/drawing/2010/main">
                <a:blipFill dpi="0" rotWithShape="0">
                  <a:blip/>
                  <a:srcRect l="50000" t="25024" r="4999" b="20016"/>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6479CCE9-64C9-2613-18C7-674E4C4A0E82}"/>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57345" name="Text Box 1">
            <a:extLst>
              <a:ext uri="{FF2B5EF4-FFF2-40B4-BE49-F238E27FC236}">
                <a16:creationId xmlns:a16="http://schemas.microsoft.com/office/drawing/2014/main" id="{8850DFF9-2B8F-489B-A603-F792F0FD68B5}"/>
              </a:ext>
            </a:extLst>
          </p:cNvPr>
          <p:cNvSpPr txBox="1">
            <a:spLocks noChangeArrowheads="1"/>
          </p:cNvSpPr>
          <p:nvPr/>
        </p:nvSpPr>
        <p:spPr bwMode="auto">
          <a:xfrm>
            <a:off x="3215680" y="205148"/>
            <a:ext cx="7020247"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9892" rIns="90000" bIns="45000"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9pPr>
          </a:lstStyle>
          <a:p>
            <a:pPr algn="ctr" hangingPunct="1"/>
            <a:r>
              <a:rPr lang="en-US" altLang="pt-BR" sz="2800" b="1" dirty="0">
                <a:solidFill>
                  <a:srgbClr val="C00000"/>
                </a:solidFill>
                <a:effectLst>
                  <a:outerShdw blurRad="38100" dist="38100" dir="2700000" algn="tl">
                    <a:srgbClr val="C0C0C0"/>
                  </a:outerShdw>
                </a:effectLst>
              </a:rPr>
              <a:t>Scanning Probe Microscopy (SPM)</a:t>
            </a:r>
          </a:p>
        </p:txBody>
      </p:sp>
      <p:sp>
        <p:nvSpPr>
          <p:cNvPr id="57346" name="Text Box 2">
            <a:extLst>
              <a:ext uri="{FF2B5EF4-FFF2-40B4-BE49-F238E27FC236}">
                <a16:creationId xmlns:a16="http://schemas.microsoft.com/office/drawing/2014/main" id="{25A69867-3E4B-C33D-05DD-CB5D5DDD03FA}"/>
              </a:ext>
            </a:extLst>
          </p:cNvPr>
          <p:cNvSpPr txBox="1">
            <a:spLocks noChangeArrowheads="1"/>
          </p:cNvSpPr>
          <p:nvPr/>
        </p:nvSpPr>
        <p:spPr bwMode="auto">
          <a:xfrm>
            <a:off x="1597025" y="1239837"/>
            <a:ext cx="6335712" cy="455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4558"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9pPr>
          </a:lstStyle>
          <a:p>
            <a:r>
              <a:rPr lang="en-US" altLang="pt-BR" sz="2200" b="1" dirty="0">
                <a:solidFill>
                  <a:srgbClr val="FF6600"/>
                </a:solidFill>
                <a:effectLst>
                  <a:outerShdw blurRad="38100" dist="38100" dir="2700000" algn="tl">
                    <a:srgbClr val="C0C0C0"/>
                  </a:outerShdw>
                </a:effectLst>
              </a:rPr>
              <a:t>Basic Principles</a:t>
            </a:r>
          </a:p>
          <a:p>
            <a:endParaRPr lang="en-US" altLang="pt-BR" sz="2200" b="1" dirty="0">
              <a:solidFill>
                <a:srgbClr val="FF6600"/>
              </a:solidFill>
              <a:effectLst>
                <a:outerShdw blurRad="38100" dist="38100" dir="2700000" algn="tl">
                  <a:srgbClr val="C0C0C0"/>
                </a:outerShdw>
              </a:effectLst>
            </a:endParaRPr>
          </a:p>
          <a:p>
            <a:r>
              <a:rPr lang="en-US" altLang="pt-BR" sz="2200" b="1" dirty="0">
                <a:effectLst>
                  <a:outerShdw blurRad="38100" dist="38100" dir="2700000" algn="tl">
                    <a:srgbClr val="C0C0C0"/>
                  </a:outerShdw>
                </a:effectLst>
              </a:rPr>
              <a:t>→ Raster scanning performed to probe on a surface sample</a:t>
            </a:r>
          </a:p>
          <a:p>
            <a:endParaRPr lang="en-US" altLang="pt-BR" sz="2200" b="1" dirty="0">
              <a:effectLst>
                <a:outerShdw blurRad="38100" dist="38100" dir="2700000" algn="tl">
                  <a:srgbClr val="C0C0C0"/>
                </a:outerShdw>
              </a:effectLst>
            </a:endParaRPr>
          </a:p>
          <a:p>
            <a:r>
              <a:rPr lang="en-US" altLang="pt-BR" sz="2200" b="1" dirty="0">
                <a:effectLst>
                  <a:outerShdw blurRad="38100" dist="38100" dir="2700000" algn="tl">
                    <a:srgbClr val="C0C0C0"/>
                  </a:outerShdw>
                </a:effectLst>
              </a:rPr>
              <a:t>→ Recording of  probe-Sample interaction point-to-point, line-by-line</a:t>
            </a:r>
          </a:p>
          <a:p>
            <a:endParaRPr lang="en-US" altLang="pt-BR" sz="2200" b="1" dirty="0">
              <a:effectLst>
                <a:outerShdw blurRad="38100" dist="38100" dir="2700000" algn="tl">
                  <a:srgbClr val="C0C0C0"/>
                </a:outerShdw>
              </a:effectLst>
            </a:endParaRPr>
          </a:p>
          <a:p>
            <a:r>
              <a:rPr lang="en-US" altLang="pt-BR" sz="2200" b="1" dirty="0">
                <a:effectLst>
                  <a:outerShdw blurRad="38100" dist="38100" dir="2700000" algn="tl">
                    <a:srgbClr val="C0C0C0"/>
                  </a:outerShdw>
                </a:effectLst>
              </a:rPr>
              <a:t>→ 3-dimensional Map or image of the surface</a:t>
            </a:r>
          </a:p>
          <a:p>
            <a:endParaRPr lang="en-US" altLang="pt-BR" sz="2200" b="1" dirty="0">
              <a:effectLst>
                <a:outerShdw blurRad="38100" dist="38100" dir="2700000" algn="tl">
                  <a:srgbClr val="C0C0C0"/>
                </a:outerShdw>
              </a:effectLst>
            </a:endParaRPr>
          </a:p>
          <a:p>
            <a:r>
              <a:rPr lang="en-US" altLang="pt-BR" sz="2200" b="1" dirty="0">
                <a:effectLst>
                  <a:outerShdw blurRad="38100" dist="38100" dir="2700000" algn="tl">
                    <a:srgbClr val="C0C0C0"/>
                  </a:outerShdw>
                </a:effectLst>
              </a:rPr>
              <a:t>→  Compared to SEM</a:t>
            </a:r>
          </a:p>
          <a:p>
            <a:r>
              <a:rPr lang="en-US" altLang="pt-BR" sz="2200" b="1" dirty="0">
                <a:effectLst>
                  <a:outerShdw blurRad="38100" dist="38100" dir="2700000" algn="tl">
                    <a:srgbClr val="C0C0C0"/>
                  </a:outerShdw>
                </a:effectLst>
              </a:rPr>
              <a:t>	→ instead of an electron beam, use of mechanical, opto-mechanical, electrical, magnetic probes</a:t>
            </a:r>
          </a:p>
        </p:txBody>
      </p:sp>
      <p:pic>
        <p:nvPicPr>
          <p:cNvPr id="57347" name="Picture 3">
            <a:extLst>
              <a:ext uri="{FF2B5EF4-FFF2-40B4-BE49-F238E27FC236}">
                <a16:creationId xmlns:a16="http://schemas.microsoft.com/office/drawing/2014/main" id="{B2FFD1E9-DF98-3D4C-988A-1D85D7AF9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9713" y="1439864"/>
            <a:ext cx="2735262" cy="287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48" name="Picture 4">
            <a:extLst>
              <a:ext uri="{FF2B5EF4-FFF2-40B4-BE49-F238E27FC236}">
                <a16:creationId xmlns:a16="http://schemas.microsoft.com/office/drawing/2014/main" id="{C970247D-6B2E-7637-7395-4BEAEE8DC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9713" y="4608513"/>
            <a:ext cx="2533650" cy="1225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Box 1">
            <a:extLst>
              <a:ext uri="{FF2B5EF4-FFF2-40B4-BE49-F238E27FC236}">
                <a16:creationId xmlns:a16="http://schemas.microsoft.com/office/drawing/2014/main" id="{5C325D25-ECF3-099F-37F2-B3039B2E8DE7}"/>
              </a:ext>
            </a:extLst>
          </p:cNvPr>
          <p:cNvSpPr txBox="1">
            <a:spLocks noChangeArrowheads="1"/>
          </p:cNvSpPr>
          <p:nvPr/>
        </p:nvSpPr>
        <p:spPr bwMode="auto">
          <a:xfrm>
            <a:off x="617876" y="436562"/>
            <a:ext cx="843541" cy="1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October 2023 </a:t>
            </a:r>
          </a:p>
        </p:txBody>
      </p:sp>
      <p:sp>
        <p:nvSpPr>
          <p:cNvPr id="4" name="Text Box 2">
            <a:extLst>
              <a:ext uri="{FF2B5EF4-FFF2-40B4-BE49-F238E27FC236}">
                <a16:creationId xmlns:a16="http://schemas.microsoft.com/office/drawing/2014/main" id="{5763BE40-25AF-6929-A70E-7D78CF7CF254}"/>
              </a:ext>
            </a:extLst>
          </p:cNvPr>
          <p:cNvSpPr txBox="1">
            <a:spLocks noChangeArrowheads="1"/>
          </p:cNvSpPr>
          <p:nvPr/>
        </p:nvSpPr>
        <p:spPr bwMode="auto">
          <a:xfrm>
            <a:off x="191344" y="211137"/>
            <a:ext cx="1265312" cy="10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SPM User Basic Training</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7139568B-0389-EBAC-D738-A6ADCD27FA3C}"/>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pic>
        <p:nvPicPr>
          <p:cNvPr id="58369" name="Picture 1">
            <a:extLst>
              <a:ext uri="{FF2B5EF4-FFF2-40B4-BE49-F238E27FC236}">
                <a16:creationId xmlns:a16="http://schemas.microsoft.com/office/drawing/2014/main" id="{A02BA9B2-5CA1-A5AD-C046-6D7AF3FBC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511" y="1092431"/>
            <a:ext cx="4549580" cy="38476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70" name="Text Box 2">
            <a:extLst>
              <a:ext uri="{FF2B5EF4-FFF2-40B4-BE49-F238E27FC236}">
                <a16:creationId xmlns:a16="http://schemas.microsoft.com/office/drawing/2014/main" id="{B461A08C-DEE2-AF68-4267-3ABFD9BBE328}"/>
              </a:ext>
            </a:extLst>
          </p:cNvPr>
          <p:cNvSpPr txBox="1">
            <a:spLocks noChangeArrowheads="1"/>
          </p:cNvSpPr>
          <p:nvPr/>
        </p:nvSpPr>
        <p:spPr bwMode="auto">
          <a:xfrm>
            <a:off x="3129372" y="161529"/>
            <a:ext cx="60579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9892" rIns="90000" bIns="45000"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9pPr>
          </a:lstStyle>
          <a:p>
            <a:pPr algn="ctr" hangingPunct="1"/>
            <a:r>
              <a:rPr lang="en-US" altLang="pt-BR" sz="2800" b="1" dirty="0">
                <a:solidFill>
                  <a:srgbClr val="C00000"/>
                </a:solidFill>
                <a:effectLst>
                  <a:outerShdw blurRad="38100" dist="38100" dir="2700000" algn="tl">
                    <a:srgbClr val="C0C0C0"/>
                  </a:outerShdw>
                </a:effectLst>
              </a:rPr>
              <a:t>AFM vs SEM</a:t>
            </a:r>
          </a:p>
        </p:txBody>
      </p:sp>
      <p:pic>
        <p:nvPicPr>
          <p:cNvPr id="58371" name="Picture 3">
            <a:extLst>
              <a:ext uri="{FF2B5EF4-FFF2-40B4-BE49-F238E27FC236}">
                <a16:creationId xmlns:a16="http://schemas.microsoft.com/office/drawing/2014/main" id="{81F76C2B-ED67-BAFC-0E86-E3638E1E67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2835" y="5328442"/>
            <a:ext cx="9070975" cy="1017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58372" name="AutoShape 4">
            <a:extLst>
              <a:ext uri="{FF2B5EF4-FFF2-40B4-BE49-F238E27FC236}">
                <a16:creationId xmlns:a16="http://schemas.microsoft.com/office/drawing/2014/main" id="{DDBB44ED-F4A3-ACCB-C991-D11C44D765CD}"/>
              </a:ext>
            </a:extLst>
          </p:cNvPr>
          <p:cNvCxnSpPr>
            <a:cxnSpLocks noChangeShapeType="1"/>
          </p:cNvCxnSpPr>
          <p:nvPr/>
        </p:nvCxnSpPr>
        <p:spPr bwMode="auto">
          <a:xfrm>
            <a:off x="6032091" y="838199"/>
            <a:ext cx="1588" cy="4356100"/>
          </a:xfrm>
          <a:prstGeom prst="straightConnector1">
            <a:avLst/>
          </a:prstGeom>
          <a:noFill/>
          <a:ln w="25560" cap="flat">
            <a:solidFill>
              <a:srgbClr val="00B0F0"/>
            </a:solidFill>
            <a:prstDash val="lg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58373" name="Picture 5">
            <a:extLst>
              <a:ext uri="{FF2B5EF4-FFF2-40B4-BE49-F238E27FC236}">
                <a16:creationId xmlns:a16="http://schemas.microsoft.com/office/drawing/2014/main" id="{08431703-F4E5-6818-DE6E-07E0212293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7776" y="1052736"/>
            <a:ext cx="4522340" cy="3768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Box 1">
            <a:extLst>
              <a:ext uri="{FF2B5EF4-FFF2-40B4-BE49-F238E27FC236}">
                <a16:creationId xmlns:a16="http://schemas.microsoft.com/office/drawing/2014/main" id="{34B686C3-5CE1-60E6-D618-2DAD5B60194F}"/>
              </a:ext>
            </a:extLst>
          </p:cNvPr>
          <p:cNvSpPr txBox="1">
            <a:spLocks noChangeArrowheads="1"/>
          </p:cNvSpPr>
          <p:nvPr/>
        </p:nvSpPr>
        <p:spPr bwMode="auto">
          <a:xfrm>
            <a:off x="617876" y="436562"/>
            <a:ext cx="843541" cy="1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October 2023 </a:t>
            </a:r>
          </a:p>
        </p:txBody>
      </p:sp>
      <p:sp>
        <p:nvSpPr>
          <p:cNvPr id="4" name="Text Box 2">
            <a:extLst>
              <a:ext uri="{FF2B5EF4-FFF2-40B4-BE49-F238E27FC236}">
                <a16:creationId xmlns:a16="http://schemas.microsoft.com/office/drawing/2014/main" id="{F8FBEECC-83EC-5B7F-95E8-165A244A940A}"/>
              </a:ext>
            </a:extLst>
          </p:cNvPr>
          <p:cNvSpPr txBox="1">
            <a:spLocks noChangeArrowheads="1"/>
          </p:cNvSpPr>
          <p:nvPr/>
        </p:nvSpPr>
        <p:spPr bwMode="auto">
          <a:xfrm>
            <a:off x="191344" y="211137"/>
            <a:ext cx="1265312" cy="10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SPM User Basic Training</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7276208A-A8AA-DC44-0FF6-C12E643EF25D}"/>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pic>
        <p:nvPicPr>
          <p:cNvPr id="59393" name="Picture 1">
            <a:extLst>
              <a:ext uri="{FF2B5EF4-FFF2-40B4-BE49-F238E27FC236}">
                <a16:creationId xmlns:a16="http://schemas.microsoft.com/office/drawing/2014/main" id="{13230FF4-C339-72F2-A1C1-B1A1F9992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462" y="1486570"/>
            <a:ext cx="8855075" cy="4410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4" name="Text Box 2">
            <a:extLst>
              <a:ext uri="{FF2B5EF4-FFF2-40B4-BE49-F238E27FC236}">
                <a16:creationId xmlns:a16="http://schemas.microsoft.com/office/drawing/2014/main" id="{13B757DA-32B1-DA74-4009-7368F50C4B25}"/>
              </a:ext>
            </a:extLst>
          </p:cNvPr>
          <p:cNvSpPr txBox="1">
            <a:spLocks noChangeArrowheads="1"/>
          </p:cNvSpPr>
          <p:nvPr/>
        </p:nvSpPr>
        <p:spPr bwMode="auto">
          <a:xfrm>
            <a:off x="3098800" y="82550"/>
            <a:ext cx="60579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9892" rIns="90000" bIns="45000"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9pPr>
          </a:lstStyle>
          <a:p>
            <a:pPr algn="ctr" hangingPunct="1"/>
            <a:r>
              <a:rPr lang="en-US" altLang="pt-BR" sz="2800" b="1" dirty="0">
                <a:solidFill>
                  <a:srgbClr val="C00000"/>
                </a:solidFill>
                <a:effectLst>
                  <a:outerShdw blurRad="38100" dist="38100" dir="2700000" algn="tl">
                    <a:srgbClr val="C0C0C0"/>
                  </a:outerShdw>
                </a:effectLst>
              </a:rPr>
              <a:t>AFM vs SEM</a:t>
            </a:r>
          </a:p>
        </p:txBody>
      </p:sp>
      <p:cxnSp>
        <p:nvCxnSpPr>
          <p:cNvPr id="59395" name="AutoShape 3">
            <a:extLst>
              <a:ext uri="{FF2B5EF4-FFF2-40B4-BE49-F238E27FC236}">
                <a16:creationId xmlns:a16="http://schemas.microsoft.com/office/drawing/2014/main" id="{7E6F9BC9-99F1-47CB-27FB-EB7FD2D3ECE5}"/>
              </a:ext>
            </a:extLst>
          </p:cNvPr>
          <p:cNvCxnSpPr>
            <a:cxnSpLocks noChangeShapeType="1"/>
          </p:cNvCxnSpPr>
          <p:nvPr/>
        </p:nvCxnSpPr>
        <p:spPr bwMode="auto">
          <a:xfrm>
            <a:off x="6240016" y="1064295"/>
            <a:ext cx="1588" cy="4832350"/>
          </a:xfrm>
          <a:prstGeom prst="straightConnector1">
            <a:avLst/>
          </a:prstGeom>
          <a:noFill/>
          <a:ln w="25560" cap="flat">
            <a:solidFill>
              <a:srgbClr val="00B0F0"/>
            </a:solidFill>
            <a:prstDash val="lg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 Box 1">
            <a:extLst>
              <a:ext uri="{FF2B5EF4-FFF2-40B4-BE49-F238E27FC236}">
                <a16:creationId xmlns:a16="http://schemas.microsoft.com/office/drawing/2014/main" id="{D1DA2B61-5D09-09F8-5DB8-AD1C7C9F3720}"/>
              </a:ext>
            </a:extLst>
          </p:cNvPr>
          <p:cNvSpPr txBox="1">
            <a:spLocks noChangeArrowheads="1"/>
          </p:cNvSpPr>
          <p:nvPr/>
        </p:nvSpPr>
        <p:spPr bwMode="auto">
          <a:xfrm>
            <a:off x="617876" y="436562"/>
            <a:ext cx="843541" cy="1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October 2023 </a:t>
            </a:r>
          </a:p>
        </p:txBody>
      </p:sp>
      <p:sp>
        <p:nvSpPr>
          <p:cNvPr id="4" name="Text Box 2">
            <a:extLst>
              <a:ext uri="{FF2B5EF4-FFF2-40B4-BE49-F238E27FC236}">
                <a16:creationId xmlns:a16="http://schemas.microsoft.com/office/drawing/2014/main" id="{D9ABE53D-B9A3-0176-8EBF-CA8F32C08231}"/>
              </a:ext>
            </a:extLst>
          </p:cNvPr>
          <p:cNvSpPr txBox="1">
            <a:spLocks noChangeArrowheads="1"/>
          </p:cNvSpPr>
          <p:nvPr/>
        </p:nvSpPr>
        <p:spPr bwMode="auto">
          <a:xfrm>
            <a:off x="191344" y="211137"/>
            <a:ext cx="1265312" cy="10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SPM User Basic Training</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E9C299B7-8BCD-10C5-E611-9BC3051A00C0}"/>
              </a:ext>
            </a:extLst>
          </p:cNvPr>
          <p:cNvSpPr/>
          <p:nvPr/>
        </p:nvSpPr>
        <p:spPr>
          <a:xfrm>
            <a:off x="983432" y="809625"/>
            <a:ext cx="10657184"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pic>
        <p:nvPicPr>
          <p:cNvPr id="60417" name="Picture 1">
            <a:extLst>
              <a:ext uri="{FF2B5EF4-FFF2-40B4-BE49-F238E27FC236}">
                <a16:creationId xmlns:a16="http://schemas.microsoft.com/office/drawing/2014/main" id="{C2E81694-FD15-13DE-6BD0-4D74C163F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338" y="1152526"/>
            <a:ext cx="8640762" cy="4791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18" name="Picture 2">
            <a:extLst>
              <a:ext uri="{FF2B5EF4-FFF2-40B4-BE49-F238E27FC236}">
                <a16:creationId xmlns:a16="http://schemas.microsoft.com/office/drawing/2014/main" id="{BCFC7BF4-2D53-E6BE-DD33-8178B8A2F7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4588" y="5759451"/>
            <a:ext cx="4464050" cy="341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Box 2">
            <a:extLst>
              <a:ext uri="{FF2B5EF4-FFF2-40B4-BE49-F238E27FC236}">
                <a16:creationId xmlns:a16="http://schemas.microsoft.com/office/drawing/2014/main" id="{1707EFE0-8571-0E2E-AA29-33A4C0837997}"/>
              </a:ext>
            </a:extLst>
          </p:cNvPr>
          <p:cNvSpPr txBox="1">
            <a:spLocks noChangeArrowheads="1"/>
          </p:cNvSpPr>
          <p:nvPr/>
        </p:nvSpPr>
        <p:spPr bwMode="auto">
          <a:xfrm>
            <a:off x="3098800" y="82550"/>
            <a:ext cx="60579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9892" rIns="90000" bIns="45000"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9pPr>
          </a:lstStyle>
          <a:p>
            <a:pPr algn="ctr" hangingPunct="1"/>
            <a:r>
              <a:rPr lang="en-US" altLang="pt-BR" sz="2800" b="1" dirty="0">
                <a:solidFill>
                  <a:srgbClr val="C00000"/>
                </a:solidFill>
                <a:effectLst>
                  <a:outerShdw blurRad="38100" dist="38100" dir="2700000" algn="tl">
                    <a:srgbClr val="C0C0C0"/>
                  </a:outerShdw>
                </a:effectLst>
              </a:rPr>
              <a:t>AFM vs SEM</a:t>
            </a:r>
          </a:p>
        </p:txBody>
      </p:sp>
      <p:sp>
        <p:nvSpPr>
          <p:cNvPr id="4" name="Text Box 1">
            <a:extLst>
              <a:ext uri="{FF2B5EF4-FFF2-40B4-BE49-F238E27FC236}">
                <a16:creationId xmlns:a16="http://schemas.microsoft.com/office/drawing/2014/main" id="{D5BEDAFF-C208-D7B9-4C48-7A4A5528CC8D}"/>
              </a:ext>
            </a:extLst>
          </p:cNvPr>
          <p:cNvSpPr txBox="1">
            <a:spLocks noChangeArrowheads="1"/>
          </p:cNvSpPr>
          <p:nvPr/>
        </p:nvSpPr>
        <p:spPr bwMode="auto">
          <a:xfrm>
            <a:off x="617876" y="436562"/>
            <a:ext cx="843541" cy="1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October 2023 </a:t>
            </a:r>
          </a:p>
        </p:txBody>
      </p:sp>
      <p:sp>
        <p:nvSpPr>
          <p:cNvPr id="5" name="Text Box 2">
            <a:extLst>
              <a:ext uri="{FF2B5EF4-FFF2-40B4-BE49-F238E27FC236}">
                <a16:creationId xmlns:a16="http://schemas.microsoft.com/office/drawing/2014/main" id="{8DC94858-32D8-4281-D96E-F919EAD34E5D}"/>
              </a:ext>
            </a:extLst>
          </p:cNvPr>
          <p:cNvSpPr txBox="1">
            <a:spLocks noChangeArrowheads="1"/>
          </p:cNvSpPr>
          <p:nvPr/>
        </p:nvSpPr>
        <p:spPr bwMode="auto">
          <a:xfrm>
            <a:off x="191344" y="211137"/>
            <a:ext cx="1265312" cy="10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r>
              <a:rPr lang="en-US" altLang="pt-BR" sz="800" dirty="0">
                <a:solidFill>
                  <a:srgbClr val="FFFFFF"/>
                </a:solidFill>
                <a:cs typeface="Segoe UI" panose="020B0502040204020203" pitchFamily="34" charset="0"/>
              </a:rPr>
              <a:t>SPM User Basic Training</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2_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3_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4_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1857</Words>
  <Application>Microsoft Office PowerPoint</Application>
  <PresentationFormat>Widescreen</PresentationFormat>
  <Paragraphs>564</Paragraphs>
  <Slides>59</Slides>
  <Notes>59</Notes>
  <HiddenSlides>0</HiddenSlides>
  <MMClips>0</MMClips>
  <ScaleCrop>false</ScaleCrop>
  <HeadingPairs>
    <vt:vector size="6" baseType="variant">
      <vt:variant>
        <vt:lpstr>Fontes usadas</vt:lpstr>
      </vt:variant>
      <vt:variant>
        <vt:i4>14</vt:i4>
      </vt:variant>
      <vt:variant>
        <vt:lpstr>Tema</vt:lpstr>
      </vt:variant>
      <vt:variant>
        <vt:i4>4</vt:i4>
      </vt:variant>
      <vt:variant>
        <vt:lpstr>Títulos de slides</vt:lpstr>
      </vt:variant>
      <vt:variant>
        <vt:i4>59</vt:i4>
      </vt:variant>
    </vt:vector>
  </HeadingPairs>
  <TitlesOfParts>
    <vt:vector size="77" baseType="lpstr">
      <vt:lpstr>Agilent-Bold</vt:lpstr>
      <vt:lpstr>Agilent-Regular</vt:lpstr>
      <vt:lpstr>AngsanaUPC</vt:lpstr>
      <vt:lpstr>Arial</vt:lpstr>
      <vt:lpstr>ArialMT</vt:lpstr>
      <vt:lpstr>Bell MT</vt:lpstr>
      <vt:lpstr>Bookman Old Style</vt:lpstr>
      <vt:lpstr>Calibri</vt:lpstr>
      <vt:lpstr>Calibri Light</vt:lpstr>
      <vt:lpstr>Frutiger45-Light</vt:lpstr>
      <vt:lpstr>Frutiger65-Bold</vt:lpstr>
      <vt:lpstr>Times New Roman</vt:lpstr>
      <vt:lpstr>Verdana</vt:lpstr>
      <vt:lpstr>Wingdings</vt:lpstr>
      <vt:lpstr>1_Tema do Office</vt:lpstr>
      <vt:lpstr>2_Tema do Office</vt:lpstr>
      <vt:lpstr>3_Tema do Office</vt:lpstr>
      <vt:lpstr>4_Tema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Acoustic AC (AAC) Mode</vt:lpstr>
      <vt:lpstr>Apresentação do PowerPoint</vt:lpstr>
      <vt:lpstr>            AAC Mode: Typical Image Types</vt:lpstr>
      <vt:lpstr>Apresentação do PowerPoint</vt:lpstr>
      <vt:lpstr>AAC Mode: Resonant Frequency Shift During Approach</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c:creator>
  <cp:lastModifiedBy>Jean Jacques Bonvent</cp:lastModifiedBy>
  <cp:revision>9</cp:revision>
  <cp:lastPrinted>1601-01-01T00:00:00Z</cp:lastPrinted>
  <dcterms:created xsi:type="dcterms:W3CDTF">2018-09-12T12:57:36Z</dcterms:created>
  <dcterms:modified xsi:type="dcterms:W3CDTF">2023-10-17T17:32:58Z</dcterms:modified>
</cp:coreProperties>
</file>