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_rels/slideLayout1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Padr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477E0E8-41DC-4E45-B880-8BBD0089023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pt-B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F06662CE-0677-4E5E-ADD1-CBCFBEE6AF5D}" type="slidenum"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&lt;número&gt;</a:t>
            </a:fld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" name="" descr=""/>
          <p:cNvPicPr/>
          <p:nvPr/>
        </p:nvPicPr>
        <p:blipFill>
          <a:blip r:embed="rId1"/>
          <a:stretch/>
        </p:blipFill>
        <p:spPr>
          <a:xfrm>
            <a:off x="540000" y="1260000"/>
            <a:ext cx="5078160" cy="324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" name="" descr=""/>
          <p:cNvPicPr/>
          <p:nvPr/>
        </p:nvPicPr>
        <p:blipFill>
          <a:blip r:embed="rId2"/>
          <a:stretch/>
        </p:blipFill>
        <p:spPr>
          <a:xfrm>
            <a:off x="6300000" y="1260000"/>
            <a:ext cx="3600000" cy="2130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" name=""/>
          <p:cNvSpPr txBox="1"/>
          <p:nvPr/>
        </p:nvSpPr>
        <p:spPr>
          <a:xfrm>
            <a:off x="5616000" y="1116000"/>
            <a:ext cx="587160" cy="367380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kDa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220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100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60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45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30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20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12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8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" name="" descr=""/>
          <p:cNvPicPr/>
          <p:nvPr/>
        </p:nvPicPr>
        <p:blipFill>
          <a:blip r:embed="rId1"/>
          <a:stretch/>
        </p:blipFill>
        <p:spPr>
          <a:xfrm>
            <a:off x="6300000" y="1260000"/>
            <a:ext cx="3600000" cy="2130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" name="" descr=""/>
          <p:cNvPicPr/>
          <p:nvPr/>
        </p:nvPicPr>
        <p:blipFill>
          <a:blip r:embed="rId2"/>
          <a:stretch/>
        </p:blipFill>
        <p:spPr>
          <a:xfrm>
            <a:off x="490680" y="399600"/>
            <a:ext cx="4793400" cy="4320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" name=""/>
          <p:cNvSpPr txBox="1"/>
          <p:nvPr/>
        </p:nvSpPr>
        <p:spPr>
          <a:xfrm>
            <a:off x="3564000" y="972000"/>
            <a:ext cx="587160" cy="3417840"/>
          </a:xfrm>
          <a:prstGeom prst="rect">
            <a:avLst/>
          </a:prstGeom>
          <a:noFill/>
          <a:ln w="0">
            <a:noFill/>
          </a:ln>
        </p:spPr>
        <p:txBody>
          <a:bodyPr wrap="none" lIns="90000" rIns="90000" tIns="45000" bIns="45000" anchor="t">
            <a:spAutoFit/>
          </a:bodyPr>
          <a:p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kDa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220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100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60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45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30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20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12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8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2026-04-17T07:48:22Z</dcterms:created>
  <dc:creator/>
  <dc:description/>
  <dc:language>pt-BR</dc:language>
  <cp:lastModifiedBy/>
  <dcterms:modified xsi:type="dcterms:W3CDTF">2026-04-17T07:56:55Z</dcterms:modified>
  <cp:revision>1</cp:revision>
  <dc:subject/>
  <dc:title/>
</cp:coreProperties>
</file>